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5"/>
  </p:notesMasterIdLst>
  <p:sldIdLst>
    <p:sldId id="256" r:id="rId2"/>
    <p:sldId id="262" r:id="rId3"/>
    <p:sldId id="261" r:id="rId4"/>
    <p:sldId id="296" r:id="rId5"/>
    <p:sldId id="333" r:id="rId6"/>
    <p:sldId id="263" r:id="rId7"/>
    <p:sldId id="272" r:id="rId8"/>
    <p:sldId id="275" r:id="rId9"/>
    <p:sldId id="276" r:id="rId10"/>
    <p:sldId id="278" r:id="rId11"/>
    <p:sldId id="324" r:id="rId12"/>
    <p:sldId id="281" r:id="rId13"/>
    <p:sldId id="334" r:id="rId14"/>
    <p:sldId id="307" r:id="rId15"/>
    <p:sldId id="329" r:id="rId16"/>
    <p:sldId id="335" r:id="rId17"/>
    <p:sldId id="308" r:id="rId18"/>
    <p:sldId id="328" r:id="rId19"/>
    <p:sldId id="280" r:id="rId20"/>
    <p:sldId id="282" r:id="rId21"/>
    <p:sldId id="274" r:id="rId22"/>
    <p:sldId id="273" r:id="rId23"/>
    <p:sldId id="265" r:id="rId24"/>
    <p:sldId id="258" r:id="rId25"/>
    <p:sldId id="327" r:id="rId26"/>
    <p:sldId id="266" r:id="rId27"/>
    <p:sldId id="332" r:id="rId28"/>
    <p:sldId id="326" r:id="rId29"/>
    <p:sldId id="268"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325" r:id="rId43"/>
    <p:sldId id="331" r:id="rId44"/>
    <p:sldId id="312" r:id="rId45"/>
    <p:sldId id="330" r:id="rId46"/>
    <p:sldId id="313" r:id="rId47"/>
    <p:sldId id="314" r:id="rId48"/>
    <p:sldId id="315" r:id="rId49"/>
    <p:sldId id="316" r:id="rId50"/>
    <p:sldId id="317" r:id="rId51"/>
    <p:sldId id="318" r:id="rId52"/>
    <p:sldId id="319" r:id="rId53"/>
    <p:sldId id="320" r:id="rId54"/>
    <p:sldId id="321" r:id="rId55"/>
    <p:sldId id="322" r:id="rId56"/>
    <p:sldId id="323" r:id="rId57"/>
    <p:sldId id="295" r:id="rId58"/>
    <p:sldId id="309" r:id="rId59"/>
    <p:sldId id="311" r:id="rId60"/>
    <p:sldId id="310" r:id="rId61"/>
    <p:sldId id="299" r:id="rId62"/>
    <p:sldId id="300" r:id="rId63"/>
    <p:sldId id="301" r:id="rId64"/>
    <p:sldId id="302" r:id="rId65"/>
    <p:sldId id="306" r:id="rId66"/>
    <p:sldId id="304" r:id="rId67"/>
    <p:sldId id="305" r:id="rId68"/>
    <p:sldId id="259" r:id="rId69"/>
    <p:sldId id="270" r:id="rId70"/>
    <p:sldId id="269" r:id="rId71"/>
    <p:sldId id="264" r:id="rId72"/>
    <p:sldId id="271" r:id="rId73"/>
    <p:sldId id="336" r:id="rId74"/>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6"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E1E5"/>
    <a:srgbClr val="FFFFFF"/>
    <a:srgbClr val="FBFEF9"/>
    <a:srgbClr val="000000"/>
    <a:srgbClr val="FF0000"/>
    <a:srgbClr val="DEEBF7"/>
    <a:srgbClr val="4472C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214"/>
    <p:restoredTop sz="94383"/>
  </p:normalViewPr>
  <p:slideViewPr>
    <p:cSldViewPr snapToObjects="1" showGuides="1">
      <p:cViewPr>
        <p:scale>
          <a:sx n="100" d="100"/>
          <a:sy n="100" d="100"/>
        </p:scale>
        <p:origin x="-176" y="1168"/>
      </p:cViewPr>
      <p:guideLst>
        <p:guide orient="horz" pos="2886"/>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3D393E5-7C75-494E-8F9A-32FD27628E8C}" type="datetimeFigureOut">
              <a:rPr kumimoji="1" lang="ja-JP" altLang="en-US" smtClean="0"/>
              <a:t>2019/6/7</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BCFDE4E-0ABD-C44C-8B0A-D287ABAFA927}" type="slidenum">
              <a:rPr kumimoji="1" lang="ja-JP" altLang="en-US" smtClean="0"/>
              <a:t>‹#›</a:t>
            </a:fld>
            <a:endParaRPr kumimoji="1" lang="ja-JP" altLang="en-US"/>
          </a:p>
        </p:txBody>
      </p:sp>
    </p:spTree>
    <p:extLst>
      <p:ext uri="{BB962C8B-B14F-4D97-AF65-F5344CB8AC3E}">
        <p14:creationId xmlns:p14="http://schemas.microsoft.com/office/powerpoint/2010/main" val="327914597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CBCFDE4E-0ABD-C44C-8B0A-D287ABAFA927}" type="slidenum">
              <a:rPr kumimoji="1" lang="ja-JP" altLang="en-US" smtClean="0"/>
              <a:t>57</a:t>
            </a:fld>
            <a:endParaRPr kumimoji="1" lang="ja-JP" altLang="en-US"/>
          </a:p>
        </p:txBody>
      </p:sp>
    </p:spTree>
    <p:extLst>
      <p:ext uri="{BB962C8B-B14F-4D97-AF65-F5344CB8AC3E}">
        <p14:creationId xmlns:p14="http://schemas.microsoft.com/office/powerpoint/2010/main" val="23658680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CBCFDE4E-0ABD-C44C-8B0A-D287ABAFA927}" type="slidenum">
              <a:rPr kumimoji="1" lang="ja-JP" altLang="en-US" smtClean="0"/>
              <a:t>58</a:t>
            </a:fld>
            <a:endParaRPr kumimoji="1" lang="ja-JP" altLang="en-US"/>
          </a:p>
        </p:txBody>
      </p:sp>
    </p:spTree>
    <p:extLst>
      <p:ext uri="{BB962C8B-B14F-4D97-AF65-F5344CB8AC3E}">
        <p14:creationId xmlns:p14="http://schemas.microsoft.com/office/powerpoint/2010/main" val="5392441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CBCFDE4E-0ABD-C44C-8B0A-D287ABAFA927}" type="slidenum">
              <a:rPr kumimoji="1" lang="ja-JP" altLang="en-US" smtClean="0"/>
              <a:t>59</a:t>
            </a:fld>
            <a:endParaRPr kumimoji="1" lang="ja-JP" altLang="en-US"/>
          </a:p>
        </p:txBody>
      </p:sp>
    </p:spTree>
    <p:extLst>
      <p:ext uri="{BB962C8B-B14F-4D97-AF65-F5344CB8AC3E}">
        <p14:creationId xmlns:p14="http://schemas.microsoft.com/office/powerpoint/2010/main" val="8267951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CBCFDE4E-0ABD-C44C-8B0A-D287ABAFA927}" type="slidenum">
              <a:rPr kumimoji="1" lang="ja-JP" altLang="en-US" smtClean="0"/>
              <a:t>60</a:t>
            </a:fld>
            <a:endParaRPr kumimoji="1" lang="ja-JP" altLang="en-US"/>
          </a:p>
        </p:txBody>
      </p:sp>
    </p:spTree>
    <p:extLst>
      <p:ext uri="{BB962C8B-B14F-4D97-AF65-F5344CB8AC3E}">
        <p14:creationId xmlns:p14="http://schemas.microsoft.com/office/powerpoint/2010/main" val="33251000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53D6B93-0E72-F640-B336-20FC6868B8B4}"/>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サブタイトル 2">
            <a:extLst>
              <a:ext uri="{FF2B5EF4-FFF2-40B4-BE49-F238E27FC236}">
                <a16:creationId xmlns:a16="http://schemas.microsoft.com/office/drawing/2014/main" id="{3F939F73-8188-854C-AA94-A8CFD979CDE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クリックしてマスター サブタイトルの書式設定</a:t>
            </a:r>
          </a:p>
        </p:txBody>
      </p:sp>
      <p:sp>
        <p:nvSpPr>
          <p:cNvPr id="4" name="日付プレースホルダー 3">
            <a:extLst>
              <a:ext uri="{FF2B5EF4-FFF2-40B4-BE49-F238E27FC236}">
                <a16:creationId xmlns:a16="http://schemas.microsoft.com/office/drawing/2014/main" id="{FA48B2FD-36B6-2845-A479-E7A7B0434319}"/>
              </a:ext>
            </a:extLst>
          </p:cNvPr>
          <p:cNvSpPr>
            <a:spLocks noGrp="1"/>
          </p:cNvSpPr>
          <p:nvPr>
            <p:ph type="dt" sz="half" idx="10"/>
          </p:nvPr>
        </p:nvSpPr>
        <p:spPr/>
        <p:txBody>
          <a:bodyPr/>
          <a:lstStyle/>
          <a:p>
            <a:fld id="{F652821D-2172-BB44-A27D-4D545FF2494B}" type="datetimeFigureOut">
              <a:rPr kumimoji="1" lang="ja-JP" altLang="en-US" smtClean="0"/>
              <a:t>2019/6/7</a:t>
            </a:fld>
            <a:endParaRPr kumimoji="1" lang="ja-JP" altLang="en-US"/>
          </a:p>
        </p:txBody>
      </p:sp>
      <p:sp>
        <p:nvSpPr>
          <p:cNvPr id="5" name="フッター プレースホルダー 4">
            <a:extLst>
              <a:ext uri="{FF2B5EF4-FFF2-40B4-BE49-F238E27FC236}">
                <a16:creationId xmlns:a16="http://schemas.microsoft.com/office/drawing/2014/main" id="{44B62887-FBCC-B849-8B21-4D37BA13A334}"/>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79237482-F624-E442-8637-4DEB10980C80}"/>
              </a:ext>
            </a:extLst>
          </p:cNvPr>
          <p:cNvSpPr>
            <a:spLocks noGrp="1"/>
          </p:cNvSpPr>
          <p:nvPr>
            <p:ph type="sldNum" sz="quarter" idx="12"/>
          </p:nvPr>
        </p:nvSpPr>
        <p:spPr/>
        <p:txBody>
          <a:bodyPr/>
          <a:lstStyle/>
          <a:p>
            <a:fld id="{17F46985-2167-A847-80AE-1EE4D9A30D14}" type="slidenum">
              <a:rPr kumimoji="1" lang="ja-JP" altLang="en-US" smtClean="0"/>
              <a:t>‹#›</a:t>
            </a:fld>
            <a:endParaRPr kumimoji="1" lang="ja-JP" altLang="en-US"/>
          </a:p>
        </p:txBody>
      </p:sp>
    </p:spTree>
    <p:extLst>
      <p:ext uri="{BB962C8B-B14F-4D97-AF65-F5344CB8AC3E}">
        <p14:creationId xmlns:p14="http://schemas.microsoft.com/office/powerpoint/2010/main" val="31314829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864D686-7BEC-E145-87FE-2CF82D370CEA}"/>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40E0E84D-F8A3-184C-8345-12816E4F7A6F}"/>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89C1FEC2-87BE-D043-AF0A-145CEC857C0C}"/>
              </a:ext>
            </a:extLst>
          </p:cNvPr>
          <p:cNvSpPr>
            <a:spLocks noGrp="1"/>
          </p:cNvSpPr>
          <p:nvPr>
            <p:ph type="dt" sz="half" idx="10"/>
          </p:nvPr>
        </p:nvSpPr>
        <p:spPr/>
        <p:txBody>
          <a:bodyPr/>
          <a:lstStyle/>
          <a:p>
            <a:fld id="{F652821D-2172-BB44-A27D-4D545FF2494B}" type="datetimeFigureOut">
              <a:rPr kumimoji="1" lang="ja-JP" altLang="en-US" smtClean="0"/>
              <a:t>2019/6/7</a:t>
            </a:fld>
            <a:endParaRPr kumimoji="1" lang="ja-JP" altLang="en-US"/>
          </a:p>
        </p:txBody>
      </p:sp>
      <p:sp>
        <p:nvSpPr>
          <p:cNvPr id="5" name="フッター プレースホルダー 4">
            <a:extLst>
              <a:ext uri="{FF2B5EF4-FFF2-40B4-BE49-F238E27FC236}">
                <a16:creationId xmlns:a16="http://schemas.microsoft.com/office/drawing/2014/main" id="{19EA99CB-A983-CF44-BAE6-2728293304FD}"/>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98731680-07AE-5C4A-9FA8-5BA9835A59BA}"/>
              </a:ext>
            </a:extLst>
          </p:cNvPr>
          <p:cNvSpPr>
            <a:spLocks noGrp="1"/>
          </p:cNvSpPr>
          <p:nvPr>
            <p:ph type="sldNum" sz="quarter" idx="12"/>
          </p:nvPr>
        </p:nvSpPr>
        <p:spPr/>
        <p:txBody>
          <a:bodyPr/>
          <a:lstStyle/>
          <a:p>
            <a:fld id="{17F46985-2167-A847-80AE-1EE4D9A30D14}" type="slidenum">
              <a:rPr kumimoji="1" lang="ja-JP" altLang="en-US" smtClean="0"/>
              <a:t>‹#›</a:t>
            </a:fld>
            <a:endParaRPr kumimoji="1" lang="ja-JP" altLang="en-US"/>
          </a:p>
        </p:txBody>
      </p:sp>
    </p:spTree>
    <p:extLst>
      <p:ext uri="{BB962C8B-B14F-4D97-AF65-F5344CB8AC3E}">
        <p14:creationId xmlns:p14="http://schemas.microsoft.com/office/powerpoint/2010/main" val="10808955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E6DB8372-657E-2D46-90CA-6FC954EF80D5}"/>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F4AC3AB1-E965-2148-990C-A5CCAD8BC502}"/>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E05AF869-AE37-6348-B922-CDFCECC599BC}"/>
              </a:ext>
            </a:extLst>
          </p:cNvPr>
          <p:cNvSpPr>
            <a:spLocks noGrp="1"/>
          </p:cNvSpPr>
          <p:nvPr>
            <p:ph type="dt" sz="half" idx="10"/>
          </p:nvPr>
        </p:nvSpPr>
        <p:spPr/>
        <p:txBody>
          <a:bodyPr/>
          <a:lstStyle/>
          <a:p>
            <a:fld id="{F652821D-2172-BB44-A27D-4D545FF2494B}" type="datetimeFigureOut">
              <a:rPr kumimoji="1" lang="ja-JP" altLang="en-US" smtClean="0"/>
              <a:t>2019/6/7</a:t>
            </a:fld>
            <a:endParaRPr kumimoji="1" lang="ja-JP" altLang="en-US"/>
          </a:p>
        </p:txBody>
      </p:sp>
      <p:sp>
        <p:nvSpPr>
          <p:cNvPr id="5" name="フッター プレースホルダー 4">
            <a:extLst>
              <a:ext uri="{FF2B5EF4-FFF2-40B4-BE49-F238E27FC236}">
                <a16:creationId xmlns:a16="http://schemas.microsoft.com/office/drawing/2014/main" id="{AD2B24F4-49C4-E44E-AE85-1ACCD4A826BC}"/>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6D6FF6F6-6091-F04F-B622-4B010AF972FF}"/>
              </a:ext>
            </a:extLst>
          </p:cNvPr>
          <p:cNvSpPr>
            <a:spLocks noGrp="1"/>
          </p:cNvSpPr>
          <p:nvPr>
            <p:ph type="sldNum" sz="quarter" idx="12"/>
          </p:nvPr>
        </p:nvSpPr>
        <p:spPr/>
        <p:txBody>
          <a:bodyPr/>
          <a:lstStyle/>
          <a:p>
            <a:fld id="{17F46985-2167-A847-80AE-1EE4D9A30D14}" type="slidenum">
              <a:rPr kumimoji="1" lang="ja-JP" altLang="en-US" smtClean="0"/>
              <a:t>‹#›</a:t>
            </a:fld>
            <a:endParaRPr kumimoji="1" lang="ja-JP" altLang="en-US"/>
          </a:p>
        </p:txBody>
      </p:sp>
    </p:spTree>
    <p:extLst>
      <p:ext uri="{BB962C8B-B14F-4D97-AF65-F5344CB8AC3E}">
        <p14:creationId xmlns:p14="http://schemas.microsoft.com/office/powerpoint/2010/main" val="1662505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E65D975-2E45-6249-BBD7-FA836364F148}"/>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AEAC1974-2468-C44F-AFDF-BC095A00E6A1}"/>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F2C9B85D-EF3F-BC45-8F52-121F8D9F50A7}"/>
              </a:ext>
            </a:extLst>
          </p:cNvPr>
          <p:cNvSpPr>
            <a:spLocks noGrp="1"/>
          </p:cNvSpPr>
          <p:nvPr>
            <p:ph type="dt" sz="half" idx="10"/>
          </p:nvPr>
        </p:nvSpPr>
        <p:spPr/>
        <p:txBody>
          <a:bodyPr/>
          <a:lstStyle/>
          <a:p>
            <a:fld id="{F652821D-2172-BB44-A27D-4D545FF2494B}" type="datetimeFigureOut">
              <a:rPr kumimoji="1" lang="ja-JP" altLang="en-US" smtClean="0"/>
              <a:t>2019/6/7</a:t>
            </a:fld>
            <a:endParaRPr kumimoji="1" lang="ja-JP" altLang="en-US"/>
          </a:p>
        </p:txBody>
      </p:sp>
      <p:sp>
        <p:nvSpPr>
          <p:cNvPr id="5" name="フッター プレースホルダー 4">
            <a:extLst>
              <a:ext uri="{FF2B5EF4-FFF2-40B4-BE49-F238E27FC236}">
                <a16:creationId xmlns:a16="http://schemas.microsoft.com/office/drawing/2014/main" id="{ADDCF012-7398-8446-9B77-18D13AB051DD}"/>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1E8AB559-3B6D-4D4D-ABD4-813150698E75}"/>
              </a:ext>
            </a:extLst>
          </p:cNvPr>
          <p:cNvSpPr>
            <a:spLocks noGrp="1"/>
          </p:cNvSpPr>
          <p:nvPr>
            <p:ph type="sldNum" sz="quarter" idx="12"/>
          </p:nvPr>
        </p:nvSpPr>
        <p:spPr/>
        <p:txBody>
          <a:bodyPr/>
          <a:lstStyle/>
          <a:p>
            <a:fld id="{17F46985-2167-A847-80AE-1EE4D9A30D14}" type="slidenum">
              <a:rPr kumimoji="1" lang="ja-JP" altLang="en-US" smtClean="0"/>
              <a:t>‹#›</a:t>
            </a:fld>
            <a:endParaRPr kumimoji="1" lang="ja-JP" altLang="en-US"/>
          </a:p>
        </p:txBody>
      </p:sp>
    </p:spTree>
    <p:extLst>
      <p:ext uri="{BB962C8B-B14F-4D97-AF65-F5344CB8AC3E}">
        <p14:creationId xmlns:p14="http://schemas.microsoft.com/office/powerpoint/2010/main" val="22342400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C79A17D-F1E2-BB44-960F-043308571A16}"/>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FBC98D7D-7E28-A442-8722-8D9562D4012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E882D62A-2A4A-0F4F-A92C-294A9F4534D8}"/>
              </a:ext>
            </a:extLst>
          </p:cNvPr>
          <p:cNvSpPr>
            <a:spLocks noGrp="1"/>
          </p:cNvSpPr>
          <p:nvPr>
            <p:ph type="dt" sz="half" idx="10"/>
          </p:nvPr>
        </p:nvSpPr>
        <p:spPr/>
        <p:txBody>
          <a:bodyPr/>
          <a:lstStyle/>
          <a:p>
            <a:fld id="{F652821D-2172-BB44-A27D-4D545FF2494B}" type="datetimeFigureOut">
              <a:rPr kumimoji="1" lang="ja-JP" altLang="en-US" smtClean="0"/>
              <a:t>2019/6/7</a:t>
            </a:fld>
            <a:endParaRPr kumimoji="1" lang="ja-JP" altLang="en-US"/>
          </a:p>
        </p:txBody>
      </p:sp>
      <p:sp>
        <p:nvSpPr>
          <p:cNvPr id="5" name="フッター プレースホルダー 4">
            <a:extLst>
              <a:ext uri="{FF2B5EF4-FFF2-40B4-BE49-F238E27FC236}">
                <a16:creationId xmlns:a16="http://schemas.microsoft.com/office/drawing/2014/main" id="{FC2E0B06-9F72-D24D-9351-6110E691D307}"/>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9C545E27-F6BB-FF4F-B201-3AB8683343AB}"/>
              </a:ext>
            </a:extLst>
          </p:cNvPr>
          <p:cNvSpPr>
            <a:spLocks noGrp="1"/>
          </p:cNvSpPr>
          <p:nvPr>
            <p:ph type="sldNum" sz="quarter" idx="12"/>
          </p:nvPr>
        </p:nvSpPr>
        <p:spPr/>
        <p:txBody>
          <a:bodyPr/>
          <a:lstStyle/>
          <a:p>
            <a:fld id="{17F46985-2167-A847-80AE-1EE4D9A30D14}" type="slidenum">
              <a:rPr kumimoji="1" lang="ja-JP" altLang="en-US" smtClean="0"/>
              <a:t>‹#›</a:t>
            </a:fld>
            <a:endParaRPr kumimoji="1" lang="ja-JP" altLang="en-US"/>
          </a:p>
        </p:txBody>
      </p:sp>
    </p:spTree>
    <p:extLst>
      <p:ext uri="{BB962C8B-B14F-4D97-AF65-F5344CB8AC3E}">
        <p14:creationId xmlns:p14="http://schemas.microsoft.com/office/powerpoint/2010/main" val="28780358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CCB056D-09BB-C041-990B-033029DF1BB9}"/>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FE353911-797C-1542-9EA5-34E2BCBD55CE}"/>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6CE74667-7746-3547-A312-9771AC67FEDD}"/>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8349D24C-610D-D841-B021-902AB8B55D33}"/>
              </a:ext>
            </a:extLst>
          </p:cNvPr>
          <p:cNvSpPr>
            <a:spLocks noGrp="1"/>
          </p:cNvSpPr>
          <p:nvPr>
            <p:ph type="dt" sz="half" idx="10"/>
          </p:nvPr>
        </p:nvSpPr>
        <p:spPr/>
        <p:txBody>
          <a:bodyPr/>
          <a:lstStyle/>
          <a:p>
            <a:fld id="{F652821D-2172-BB44-A27D-4D545FF2494B}" type="datetimeFigureOut">
              <a:rPr kumimoji="1" lang="ja-JP" altLang="en-US" smtClean="0"/>
              <a:t>2019/6/7</a:t>
            </a:fld>
            <a:endParaRPr kumimoji="1" lang="ja-JP" altLang="en-US"/>
          </a:p>
        </p:txBody>
      </p:sp>
      <p:sp>
        <p:nvSpPr>
          <p:cNvPr id="6" name="フッター プレースホルダー 5">
            <a:extLst>
              <a:ext uri="{FF2B5EF4-FFF2-40B4-BE49-F238E27FC236}">
                <a16:creationId xmlns:a16="http://schemas.microsoft.com/office/drawing/2014/main" id="{A0D0FDEB-FF14-604B-B5E6-D3FDD3916ACD}"/>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07B6C083-3D28-9B4C-BB8B-9FCF15C72149}"/>
              </a:ext>
            </a:extLst>
          </p:cNvPr>
          <p:cNvSpPr>
            <a:spLocks noGrp="1"/>
          </p:cNvSpPr>
          <p:nvPr>
            <p:ph type="sldNum" sz="quarter" idx="12"/>
          </p:nvPr>
        </p:nvSpPr>
        <p:spPr/>
        <p:txBody>
          <a:bodyPr/>
          <a:lstStyle/>
          <a:p>
            <a:fld id="{17F46985-2167-A847-80AE-1EE4D9A30D14}" type="slidenum">
              <a:rPr kumimoji="1" lang="ja-JP" altLang="en-US" smtClean="0"/>
              <a:t>‹#›</a:t>
            </a:fld>
            <a:endParaRPr kumimoji="1" lang="ja-JP" altLang="en-US"/>
          </a:p>
        </p:txBody>
      </p:sp>
    </p:spTree>
    <p:extLst>
      <p:ext uri="{BB962C8B-B14F-4D97-AF65-F5344CB8AC3E}">
        <p14:creationId xmlns:p14="http://schemas.microsoft.com/office/powerpoint/2010/main" val="13097442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50404A4-11F9-A944-8349-D7762CA1D704}"/>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6610E45D-C0E2-7647-93AC-B885FBC7144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35A06B95-6B8A-5F48-9C84-D83BFE51FC91}"/>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3CAF484F-63D4-3F42-90AB-04B024B7323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A74F1FBB-289A-964D-864E-35F9DB7A53E3}"/>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B4BE34F7-6A8A-BD4B-9763-46950B1BEC74}"/>
              </a:ext>
            </a:extLst>
          </p:cNvPr>
          <p:cNvSpPr>
            <a:spLocks noGrp="1"/>
          </p:cNvSpPr>
          <p:nvPr>
            <p:ph type="dt" sz="half" idx="10"/>
          </p:nvPr>
        </p:nvSpPr>
        <p:spPr/>
        <p:txBody>
          <a:bodyPr/>
          <a:lstStyle/>
          <a:p>
            <a:fld id="{F652821D-2172-BB44-A27D-4D545FF2494B}" type="datetimeFigureOut">
              <a:rPr kumimoji="1" lang="ja-JP" altLang="en-US" smtClean="0"/>
              <a:t>2019/6/7</a:t>
            </a:fld>
            <a:endParaRPr kumimoji="1" lang="ja-JP" altLang="en-US"/>
          </a:p>
        </p:txBody>
      </p:sp>
      <p:sp>
        <p:nvSpPr>
          <p:cNvPr id="8" name="フッター プレースホルダー 7">
            <a:extLst>
              <a:ext uri="{FF2B5EF4-FFF2-40B4-BE49-F238E27FC236}">
                <a16:creationId xmlns:a16="http://schemas.microsoft.com/office/drawing/2014/main" id="{9ED193A8-159A-6642-BF1B-1272625BA494}"/>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D89FB461-629F-EC49-9E1E-C632AFA3823F}"/>
              </a:ext>
            </a:extLst>
          </p:cNvPr>
          <p:cNvSpPr>
            <a:spLocks noGrp="1"/>
          </p:cNvSpPr>
          <p:nvPr>
            <p:ph type="sldNum" sz="quarter" idx="12"/>
          </p:nvPr>
        </p:nvSpPr>
        <p:spPr/>
        <p:txBody>
          <a:bodyPr/>
          <a:lstStyle/>
          <a:p>
            <a:fld id="{17F46985-2167-A847-80AE-1EE4D9A30D14}" type="slidenum">
              <a:rPr kumimoji="1" lang="ja-JP" altLang="en-US" smtClean="0"/>
              <a:t>‹#›</a:t>
            </a:fld>
            <a:endParaRPr kumimoji="1" lang="ja-JP" altLang="en-US"/>
          </a:p>
        </p:txBody>
      </p:sp>
    </p:spTree>
    <p:extLst>
      <p:ext uri="{BB962C8B-B14F-4D97-AF65-F5344CB8AC3E}">
        <p14:creationId xmlns:p14="http://schemas.microsoft.com/office/powerpoint/2010/main" val="17000867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C22645B-716A-A04B-B53B-DA7958F08592}"/>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3F0612FD-EA1D-6141-858C-8A6D6E565CB2}"/>
              </a:ext>
            </a:extLst>
          </p:cNvPr>
          <p:cNvSpPr>
            <a:spLocks noGrp="1"/>
          </p:cNvSpPr>
          <p:nvPr>
            <p:ph type="dt" sz="half" idx="10"/>
          </p:nvPr>
        </p:nvSpPr>
        <p:spPr/>
        <p:txBody>
          <a:bodyPr/>
          <a:lstStyle/>
          <a:p>
            <a:fld id="{F652821D-2172-BB44-A27D-4D545FF2494B}" type="datetimeFigureOut">
              <a:rPr kumimoji="1" lang="ja-JP" altLang="en-US" smtClean="0"/>
              <a:t>2019/6/7</a:t>
            </a:fld>
            <a:endParaRPr kumimoji="1" lang="ja-JP" altLang="en-US"/>
          </a:p>
        </p:txBody>
      </p:sp>
      <p:sp>
        <p:nvSpPr>
          <p:cNvPr id="4" name="フッター プレースホルダー 3">
            <a:extLst>
              <a:ext uri="{FF2B5EF4-FFF2-40B4-BE49-F238E27FC236}">
                <a16:creationId xmlns:a16="http://schemas.microsoft.com/office/drawing/2014/main" id="{2CE681AE-7D2D-9C42-A593-396ABA8C6B39}"/>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621C3504-1675-7C4A-A61C-9ACAD4598A44}"/>
              </a:ext>
            </a:extLst>
          </p:cNvPr>
          <p:cNvSpPr>
            <a:spLocks noGrp="1"/>
          </p:cNvSpPr>
          <p:nvPr>
            <p:ph type="sldNum" sz="quarter" idx="12"/>
          </p:nvPr>
        </p:nvSpPr>
        <p:spPr/>
        <p:txBody>
          <a:bodyPr/>
          <a:lstStyle/>
          <a:p>
            <a:fld id="{17F46985-2167-A847-80AE-1EE4D9A30D14}" type="slidenum">
              <a:rPr kumimoji="1" lang="ja-JP" altLang="en-US" smtClean="0"/>
              <a:t>‹#›</a:t>
            </a:fld>
            <a:endParaRPr kumimoji="1" lang="ja-JP" altLang="en-US"/>
          </a:p>
        </p:txBody>
      </p:sp>
    </p:spTree>
    <p:extLst>
      <p:ext uri="{BB962C8B-B14F-4D97-AF65-F5344CB8AC3E}">
        <p14:creationId xmlns:p14="http://schemas.microsoft.com/office/powerpoint/2010/main" val="14686885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6C2819F4-1CF8-EE4A-9804-00CFDC8A75B9}"/>
              </a:ext>
            </a:extLst>
          </p:cNvPr>
          <p:cNvSpPr>
            <a:spLocks noGrp="1"/>
          </p:cNvSpPr>
          <p:nvPr>
            <p:ph type="dt" sz="half" idx="10"/>
          </p:nvPr>
        </p:nvSpPr>
        <p:spPr/>
        <p:txBody>
          <a:bodyPr/>
          <a:lstStyle/>
          <a:p>
            <a:fld id="{F652821D-2172-BB44-A27D-4D545FF2494B}" type="datetimeFigureOut">
              <a:rPr kumimoji="1" lang="ja-JP" altLang="en-US" smtClean="0"/>
              <a:t>2019/6/7</a:t>
            </a:fld>
            <a:endParaRPr kumimoji="1" lang="ja-JP" altLang="en-US"/>
          </a:p>
        </p:txBody>
      </p:sp>
      <p:sp>
        <p:nvSpPr>
          <p:cNvPr id="3" name="フッター プレースホルダー 2">
            <a:extLst>
              <a:ext uri="{FF2B5EF4-FFF2-40B4-BE49-F238E27FC236}">
                <a16:creationId xmlns:a16="http://schemas.microsoft.com/office/drawing/2014/main" id="{82C6D72F-54D6-E648-B741-50D66E264660}"/>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00328805-64BF-4F47-8B86-F0A1680831A6}"/>
              </a:ext>
            </a:extLst>
          </p:cNvPr>
          <p:cNvSpPr>
            <a:spLocks noGrp="1"/>
          </p:cNvSpPr>
          <p:nvPr>
            <p:ph type="sldNum" sz="quarter" idx="12"/>
          </p:nvPr>
        </p:nvSpPr>
        <p:spPr/>
        <p:txBody>
          <a:bodyPr/>
          <a:lstStyle/>
          <a:p>
            <a:fld id="{17F46985-2167-A847-80AE-1EE4D9A30D14}" type="slidenum">
              <a:rPr kumimoji="1" lang="ja-JP" altLang="en-US" smtClean="0"/>
              <a:t>‹#›</a:t>
            </a:fld>
            <a:endParaRPr kumimoji="1" lang="ja-JP" altLang="en-US"/>
          </a:p>
        </p:txBody>
      </p:sp>
    </p:spTree>
    <p:extLst>
      <p:ext uri="{BB962C8B-B14F-4D97-AF65-F5344CB8AC3E}">
        <p14:creationId xmlns:p14="http://schemas.microsoft.com/office/powerpoint/2010/main" val="10646211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コンテンツ (キャプション付き)">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7EF8574-94B1-594A-A12A-7637B7D58485}"/>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097ED8D2-C1FC-2547-BC65-CD5B5ACA6FD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13C22CFE-2232-3340-93AA-8D2B3114B79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B08B58EE-C115-0A41-A481-5D9FF7CADD6E}"/>
              </a:ext>
            </a:extLst>
          </p:cNvPr>
          <p:cNvSpPr>
            <a:spLocks noGrp="1"/>
          </p:cNvSpPr>
          <p:nvPr>
            <p:ph type="dt" sz="half" idx="10"/>
          </p:nvPr>
        </p:nvSpPr>
        <p:spPr/>
        <p:txBody>
          <a:bodyPr/>
          <a:lstStyle/>
          <a:p>
            <a:fld id="{F652821D-2172-BB44-A27D-4D545FF2494B}" type="datetimeFigureOut">
              <a:rPr kumimoji="1" lang="ja-JP" altLang="en-US" smtClean="0"/>
              <a:t>2019/6/7</a:t>
            </a:fld>
            <a:endParaRPr kumimoji="1" lang="ja-JP" altLang="en-US"/>
          </a:p>
        </p:txBody>
      </p:sp>
      <p:sp>
        <p:nvSpPr>
          <p:cNvPr id="6" name="フッター プレースホルダー 5">
            <a:extLst>
              <a:ext uri="{FF2B5EF4-FFF2-40B4-BE49-F238E27FC236}">
                <a16:creationId xmlns:a16="http://schemas.microsoft.com/office/drawing/2014/main" id="{BD25EC3B-169D-4B44-8E76-FADC08DE3480}"/>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87C35F9B-BCC3-854F-BA9D-AD9CAE30E3C3}"/>
              </a:ext>
            </a:extLst>
          </p:cNvPr>
          <p:cNvSpPr>
            <a:spLocks noGrp="1"/>
          </p:cNvSpPr>
          <p:nvPr>
            <p:ph type="sldNum" sz="quarter" idx="12"/>
          </p:nvPr>
        </p:nvSpPr>
        <p:spPr/>
        <p:txBody>
          <a:bodyPr/>
          <a:lstStyle/>
          <a:p>
            <a:fld id="{17F46985-2167-A847-80AE-1EE4D9A30D14}" type="slidenum">
              <a:rPr kumimoji="1" lang="ja-JP" altLang="en-US" smtClean="0"/>
              <a:t>‹#›</a:t>
            </a:fld>
            <a:endParaRPr kumimoji="1" lang="ja-JP" altLang="en-US"/>
          </a:p>
        </p:txBody>
      </p:sp>
    </p:spTree>
    <p:extLst>
      <p:ext uri="{BB962C8B-B14F-4D97-AF65-F5344CB8AC3E}">
        <p14:creationId xmlns:p14="http://schemas.microsoft.com/office/powerpoint/2010/main" val="12092668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図  (キャプション付き)">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46991DF-BFCA-E947-B285-C4C3CBFDBBBC}"/>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E8269D28-D4A8-CF44-8E3E-1D0E0F95CBB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E8B747EB-4688-2142-A380-59DE8356817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11E202AD-0710-3E49-8665-511E478A6EC1}"/>
              </a:ext>
            </a:extLst>
          </p:cNvPr>
          <p:cNvSpPr>
            <a:spLocks noGrp="1"/>
          </p:cNvSpPr>
          <p:nvPr>
            <p:ph type="dt" sz="half" idx="10"/>
          </p:nvPr>
        </p:nvSpPr>
        <p:spPr/>
        <p:txBody>
          <a:bodyPr/>
          <a:lstStyle/>
          <a:p>
            <a:fld id="{F652821D-2172-BB44-A27D-4D545FF2494B}" type="datetimeFigureOut">
              <a:rPr kumimoji="1" lang="ja-JP" altLang="en-US" smtClean="0"/>
              <a:t>2019/6/7</a:t>
            </a:fld>
            <a:endParaRPr kumimoji="1" lang="ja-JP" altLang="en-US"/>
          </a:p>
        </p:txBody>
      </p:sp>
      <p:sp>
        <p:nvSpPr>
          <p:cNvPr id="6" name="フッター プレースホルダー 5">
            <a:extLst>
              <a:ext uri="{FF2B5EF4-FFF2-40B4-BE49-F238E27FC236}">
                <a16:creationId xmlns:a16="http://schemas.microsoft.com/office/drawing/2014/main" id="{A55DB5E7-FB0E-874B-9177-A4F5A3CF9E8C}"/>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528122A0-09AA-1C4F-8A81-8D51EF0F217F}"/>
              </a:ext>
            </a:extLst>
          </p:cNvPr>
          <p:cNvSpPr>
            <a:spLocks noGrp="1"/>
          </p:cNvSpPr>
          <p:nvPr>
            <p:ph type="sldNum" sz="quarter" idx="12"/>
          </p:nvPr>
        </p:nvSpPr>
        <p:spPr/>
        <p:txBody>
          <a:bodyPr/>
          <a:lstStyle/>
          <a:p>
            <a:fld id="{17F46985-2167-A847-80AE-1EE4D9A30D14}" type="slidenum">
              <a:rPr kumimoji="1" lang="ja-JP" altLang="en-US" smtClean="0"/>
              <a:t>‹#›</a:t>
            </a:fld>
            <a:endParaRPr kumimoji="1" lang="ja-JP" altLang="en-US"/>
          </a:p>
        </p:txBody>
      </p:sp>
    </p:spTree>
    <p:extLst>
      <p:ext uri="{BB962C8B-B14F-4D97-AF65-F5344CB8AC3E}">
        <p14:creationId xmlns:p14="http://schemas.microsoft.com/office/powerpoint/2010/main" val="6655548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108127FB-6FFA-5548-9347-47A38A23F44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FBD8BA1E-81BE-9947-9DDB-9E7AD2C8534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18C8CBE2-DF27-DD48-A00B-5A51C0BF37D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652821D-2172-BB44-A27D-4D545FF2494B}" type="datetimeFigureOut">
              <a:rPr kumimoji="1" lang="ja-JP" altLang="en-US" smtClean="0"/>
              <a:t>2019/6/7</a:t>
            </a:fld>
            <a:endParaRPr kumimoji="1" lang="ja-JP" altLang="en-US"/>
          </a:p>
        </p:txBody>
      </p:sp>
      <p:sp>
        <p:nvSpPr>
          <p:cNvPr id="5" name="フッター プレースホルダー 4">
            <a:extLst>
              <a:ext uri="{FF2B5EF4-FFF2-40B4-BE49-F238E27FC236}">
                <a16:creationId xmlns:a16="http://schemas.microsoft.com/office/drawing/2014/main" id="{FA6C983E-3156-5A4C-A2F7-ED47523293C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A46EB7B7-B665-FB48-A955-D9A9254D5BE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7F46985-2167-A847-80AE-1EE4D9A30D14}" type="slidenum">
              <a:rPr kumimoji="1" lang="ja-JP" altLang="en-US" smtClean="0"/>
              <a:t>‹#›</a:t>
            </a:fld>
            <a:endParaRPr kumimoji="1" lang="ja-JP" altLang="en-US"/>
          </a:p>
        </p:txBody>
      </p:sp>
    </p:spTree>
    <p:extLst>
      <p:ext uri="{BB962C8B-B14F-4D97-AF65-F5344CB8AC3E}">
        <p14:creationId xmlns:p14="http://schemas.microsoft.com/office/powerpoint/2010/main" val="37357312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image" Target="../media/image6.tiff"/><Relationship Id="rId1" Type="http://schemas.openxmlformats.org/officeDocument/2006/relationships/slideLayout" Target="../slideLayouts/slideLayout2.xml"/><Relationship Id="rId4" Type="http://schemas.openxmlformats.org/officeDocument/2006/relationships/image" Target="../media/image8.tif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image" Target="../media/image10.tiff"/><Relationship Id="rId1" Type="http://schemas.openxmlformats.org/officeDocument/2006/relationships/slideLayout" Target="../slideLayouts/slideLayout2.xml"/><Relationship Id="rId5" Type="http://schemas.openxmlformats.org/officeDocument/2006/relationships/image" Target="../media/image14.tiff"/><Relationship Id="rId4" Type="http://schemas.openxmlformats.org/officeDocument/2006/relationships/image" Target="../media/image13.tiff"/></Relationships>
</file>

<file path=ppt/slides/_rels/slide19.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image" Target="../media/image17.tif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3.tiff"/><Relationship Id="rId5" Type="http://schemas.openxmlformats.org/officeDocument/2006/relationships/image" Target="../media/image22.tiff"/><Relationship Id="rId4" Type="http://schemas.openxmlformats.org/officeDocument/2006/relationships/image" Target="../media/image21.png"/></Relationships>
</file>

<file path=ppt/slides/_rels/slide27.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image" Target="../media/image26.tif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8.tif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image" Target="../media/image29.tiff"/><Relationship Id="rId1" Type="http://schemas.openxmlformats.org/officeDocument/2006/relationships/slideLayout" Target="../slideLayouts/slideLayout2.xml"/><Relationship Id="rId5" Type="http://schemas.openxmlformats.org/officeDocument/2006/relationships/image" Target="../media/image13.tiff"/><Relationship Id="rId4" Type="http://schemas.openxmlformats.org/officeDocument/2006/relationships/image" Target="../media/image31.tiff"/></Relationships>
</file>

<file path=ppt/slides/_rels/slide46.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image" Target="../media/image32.tiff"/><Relationship Id="rId1" Type="http://schemas.openxmlformats.org/officeDocument/2006/relationships/slideLayout" Target="../slideLayouts/slideLayout2.xml"/><Relationship Id="rId4" Type="http://schemas.openxmlformats.org/officeDocument/2006/relationships/image" Target="../media/image34.tiff"/></Relationships>
</file>

<file path=ppt/slides/_rels/slide47.xml.rels><?xml version="1.0" encoding="UTF-8" standalone="yes"?>
<Relationships xmlns="http://schemas.openxmlformats.org/package/2006/relationships"><Relationship Id="rId3" Type="http://schemas.openxmlformats.org/officeDocument/2006/relationships/image" Target="../media/image36.tiff"/><Relationship Id="rId2" Type="http://schemas.openxmlformats.org/officeDocument/2006/relationships/image" Target="../media/image35.tiff"/><Relationship Id="rId1" Type="http://schemas.openxmlformats.org/officeDocument/2006/relationships/slideLayout" Target="../slideLayouts/slideLayout2.xml"/><Relationship Id="rId4" Type="http://schemas.openxmlformats.org/officeDocument/2006/relationships/image" Target="../media/image37.tiff"/></Relationships>
</file>

<file path=ppt/slides/_rels/slide48.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3.tiff"/><Relationship Id="rId2" Type="http://schemas.openxmlformats.org/officeDocument/2006/relationships/image" Target="../media/image38.tiff"/><Relationship Id="rId1" Type="http://schemas.openxmlformats.org/officeDocument/2006/relationships/slideLayout" Target="../slideLayouts/slideLayout2.xml"/><Relationship Id="rId6" Type="http://schemas.openxmlformats.org/officeDocument/2006/relationships/image" Target="../media/image42.tiff"/><Relationship Id="rId5" Type="http://schemas.openxmlformats.org/officeDocument/2006/relationships/image" Target="../media/image41.tiff"/><Relationship Id="rId4" Type="http://schemas.openxmlformats.org/officeDocument/2006/relationships/image" Target="../media/image40.png"/></Relationships>
</file>

<file path=ppt/slides/_rels/slide49.xml.rels><?xml version="1.0" encoding="UTF-8" standalone="yes"?>
<Relationships xmlns="http://schemas.openxmlformats.org/package/2006/relationships"><Relationship Id="rId3" Type="http://schemas.openxmlformats.org/officeDocument/2006/relationships/image" Target="../media/image45.tiff"/><Relationship Id="rId2" Type="http://schemas.openxmlformats.org/officeDocument/2006/relationships/image" Target="../media/image44.tiff"/><Relationship Id="rId1" Type="http://schemas.openxmlformats.org/officeDocument/2006/relationships/slideLayout" Target="../slideLayouts/slideLayout2.xml"/><Relationship Id="rId4" Type="http://schemas.openxmlformats.org/officeDocument/2006/relationships/image" Target="../media/image42.tif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6.tiff"/><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47.tiff"/><Relationship Id="rId1" Type="http://schemas.openxmlformats.org/officeDocument/2006/relationships/slideLayout" Target="../slideLayouts/slideLayout2.xml"/><Relationship Id="rId5" Type="http://schemas.openxmlformats.org/officeDocument/2006/relationships/image" Target="../media/image48.tiff"/><Relationship Id="rId4" Type="http://schemas.openxmlformats.org/officeDocument/2006/relationships/image" Target="../media/image40.png"/></Relationships>
</file>

<file path=ppt/slides/_rels/slide52.xml.rels><?xml version="1.0" encoding="UTF-8" standalone="yes"?>
<Relationships xmlns="http://schemas.openxmlformats.org/package/2006/relationships"><Relationship Id="rId3" Type="http://schemas.openxmlformats.org/officeDocument/2006/relationships/image" Target="../media/image50.tiff"/><Relationship Id="rId2" Type="http://schemas.openxmlformats.org/officeDocument/2006/relationships/image" Target="../media/image49.tiff"/><Relationship Id="rId1" Type="http://schemas.openxmlformats.org/officeDocument/2006/relationships/slideLayout" Target="../slideLayouts/slideLayout2.xml"/><Relationship Id="rId4" Type="http://schemas.openxmlformats.org/officeDocument/2006/relationships/image" Target="../media/image51.tiff"/></Relationships>
</file>

<file path=ppt/slides/_rels/slide53.xml.rels><?xml version="1.0" encoding="UTF-8" standalone="yes"?>
<Relationships xmlns="http://schemas.openxmlformats.org/package/2006/relationships"><Relationship Id="rId2" Type="http://schemas.openxmlformats.org/officeDocument/2006/relationships/image" Target="../media/image52.tiff"/><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4.tiff"/><Relationship Id="rId2" Type="http://schemas.openxmlformats.org/officeDocument/2006/relationships/image" Target="../media/image53.tiff"/><Relationship Id="rId1" Type="http://schemas.openxmlformats.org/officeDocument/2006/relationships/slideLayout" Target="../slideLayouts/slideLayout2.xml"/><Relationship Id="rId4" Type="http://schemas.openxmlformats.org/officeDocument/2006/relationships/image" Target="../media/image55.tiff"/></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6.tif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8.tiff"/></Relationships>
</file>

<file path=ppt/slides/_rels/slide59.xml.rels><?xml version="1.0" encoding="UTF-8" standalone="yes"?>
<Relationships xmlns="http://schemas.openxmlformats.org/package/2006/relationships"><Relationship Id="rId3" Type="http://schemas.openxmlformats.org/officeDocument/2006/relationships/image" Target="../media/image59.tiff"/><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60.tiff"/></Relationships>
</file>

<file path=ppt/slides/_rels/slide6.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61.tif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62.tiff"/><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64.tiff"/><Relationship Id="rId2" Type="http://schemas.openxmlformats.org/officeDocument/2006/relationships/image" Target="../media/image63.tiff"/><Relationship Id="rId1" Type="http://schemas.openxmlformats.org/officeDocument/2006/relationships/slideLayout" Target="../slideLayouts/slideLayout2.xml"/><Relationship Id="rId5" Type="http://schemas.openxmlformats.org/officeDocument/2006/relationships/image" Target="../media/image66.tiff"/><Relationship Id="rId4" Type="http://schemas.openxmlformats.org/officeDocument/2006/relationships/image" Target="../media/image65.tiff"/></Relationships>
</file>

<file path=ppt/slides/_rels/slide63.xml.rels><?xml version="1.0" encoding="UTF-8" standalone="yes"?>
<Relationships xmlns="http://schemas.openxmlformats.org/package/2006/relationships"><Relationship Id="rId3" Type="http://schemas.openxmlformats.org/officeDocument/2006/relationships/image" Target="../media/image68.tiff"/><Relationship Id="rId2" Type="http://schemas.openxmlformats.org/officeDocument/2006/relationships/image" Target="../media/image67.tiff"/><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69.tiff"/><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71.tiff"/><Relationship Id="rId2" Type="http://schemas.openxmlformats.org/officeDocument/2006/relationships/image" Target="../media/image70.tiff"/><Relationship Id="rId1" Type="http://schemas.openxmlformats.org/officeDocument/2006/relationships/slideLayout" Target="../slideLayouts/slideLayout2.xml"/><Relationship Id="rId4" Type="http://schemas.openxmlformats.org/officeDocument/2006/relationships/image" Target="../media/image72.tiff"/></Relationships>
</file>

<file path=ppt/slides/_rels/slide66.xml.rels><?xml version="1.0" encoding="UTF-8" standalone="yes"?>
<Relationships xmlns="http://schemas.openxmlformats.org/package/2006/relationships"><Relationship Id="rId3" Type="http://schemas.openxmlformats.org/officeDocument/2006/relationships/image" Target="../media/image74.tiff"/><Relationship Id="rId2" Type="http://schemas.openxmlformats.org/officeDocument/2006/relationships/image" Target="../media/image73.tiff"/><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76.tiff"/><Relationship Id="rId2" Type="http://schemas.openxmlformats.org/officeDocument/2006/relationships/image" Target="../media/image75.tiff"/><Relationship Id="rId1" Type="http://schemas.openxmlformats.org/officeDocument/2006/relationships/slideLayout" Target="../slideLayouts/slideLayout2.xml"/><Relationship Id="rId5" Type="http://schemas.openxmlformats.org/officeDocument/2006/relationships/image" Target="../media/image78.tiff"/><Relationship Id="rId4" Type="http://schemas.openxmlformats.org/officeDocument/2006/relationships/image" Target="../media/image77.tiff"/></Relationships>
</file>

<file path=ppt/slides/_rels/slide68.xml.rels><?xml version="1.0" encoding="UTF-8" standalone="yes"?>
<Relationships xmlns="http://schemas.openxmlformats.org/package/2006/relationships"><Relationship Id="rId2" Type="http://schemas.openxmlformats.org/officeDocument/2006/relationships/image" Target="../media/image79.tiff"/><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81.tiff"/><Relationship Id="rId2" Type="http://schemas.openxmlformats.org/officeDocument/2006/relationships/image" Target="../media/image80.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82.tiff"/><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84.tiff"/><Relationship Id="rId2" Type="http://schemas.openxmlformats.org/officeDocument/2006/relationships/image" Target="../media/image83.tiff"/><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7B7E350-4F4E-A24E-8958-4CC4AB3B5872}"/>
              </a:ext>
            </a:extLst>
          </p:cNvPr>
          <p:cNvSpPr>
            <a:spLocks noGrp="1"/>
          </p:cNvSpPr>
          <p:nvPr>
            <p:ph type="ctrTitle"/>
          </p:nvPr>
        </p:nvSpPr>
        <p:spPr/>
        <p:txBody>
          <a:bodyPr/>
          <a:lstStyle/>
          <a:p>
            <a:r>
              <a:rPr kumimoji="1" lang="ja-JP" altLang="en-US"/>
              <a:t>チームひろじれん</a:t>
            </a:r>
            <a:br>
              <a:rPr kumimoji="1" lang="en-US" altLang="ja-JP" dirty="0"/>
            </a:br>
            <a:r>
              <a:rPr kumimoji="1" lang="ja-JP" altLang="en-US"/>
              <a:t>シナリオ</a:t>
            </a:r>
          </a:p>
        </p:txBody>
      </p:sp>
      <p:sp>
        <p:nvSpPr>
          <p:cNvPr id="3" name="サブタイトル 2">
            <a:extLst>
              <a:ext uri="{FF2B5EF4-FFF2-40B4-BE49-F238E27FC236}">
                <a16:creationId xmlns:a16="http://schemas.microsoft.com/office/drawing/2014/main" id="{C8138D14-45D2-494E-BF8B-8ED14080D1FD}"/>
              </a:ext>
            </a:extLst>
          </p:cNvPr>
          <p:cNvSpPr>
            <a:spLocks noGrp="1"/>
          </p:cNvSpPr>
          <p:nvPr>
            <p:ph type="subTitle" idx="1"/>
          </p:nvPr>
        </p:nvSpPr>
        <p:spPr/>
        <p:txBody>
          <a:bodyPr/>
          <a:lstStyle/>
          <a:p>
            <a:endParaRPr kumimoji="1" lang="ja-JP" altLang="en-US"/>
          </a:p>
        </p:txBody>
      </p:sp>
    </p:spTree>
    <p:extLst>
      <p:ext uri="{BB962C8B-B14F-4D97-AF65-F5344CB8AC3E}">
        <p14:creationId xmlns:p14="http://schemas.microsoft.com/office/powerpoint/2010/main" val="5231520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正方形/長方形 67">
            <a:extLst>
              <a:ext uri="{FF2B5EF4-FFF2-40B4-BE49-F238E27FC236}">
                <a16:creationId xmlns:a16="http://schemas.microsoft.com/office/drawing/2014/main" id="{352CE438-4AF5-C841-B571-13EE86D45C3F}"/>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dirty="0">
                <a:solidFill>
                  <a:schemeClr val="tx1"/>
                </a:solidFill>
              </a:rPr>
              <a:t>R</a:t>
            </a:r>
            <a:r>
              <a:rPr kumimoji="1" lang="ja-JP" altLang="en-US">
                <a:solidFill>
                  <a:schemeClr val="tx1"/>
                </a:solidFill>
              </a:rPr>
              <a:t>コース</a:t>
            </a:r>
            <a:r>
              <a:rPr lang="ja-JP" altLang="en-US">
                <a:solidFill>
                  <a:schemeClr val="tx1"/>
                </a:solidFill>
              </a:rPr>
              <a:t>・エリア</a:t>
            </a:r>
            <a:endParaRPr kumimoji="1" lang="ja-JP" altLang="en-US">
              <a:solidFill>
                <a:schemeClr val="tx1"/>
              </a:solidFill>
            </a:endParaRPr>
          </a:p>
        </p:txBody>
      </p:sp>
      <p:pic>
        <p:nvPicPr>
          <p:cNvPr id="6" name="図 5">
            <a:extLst>
              <a:ext uri="{FF2B5EF4-FFF2-40B4-BE49-F238E27FC236}">
                <a16:creationId xmlns:a16="http://schemas.microsoft.com/office/drawing/2014/main" id="{C829D865-5506-F741-9520-66295EDEAAF8}"/>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r="-8948"/>
          <a:stretch/>
        </p:blipFill>
        <p:spPr>
          <a:xfrm>
            <a:off x="2135560" y="0"/>
            <a:ext cx="9361040" cy="6912358"/>
          </a:xfrm>
          <a:prstGeom prst="rect">
            <a:avLst/>
          </a:prstGeom>
        </p:spPr>
      </p:pic>
      <p:grpSp>
        <p:nvGrpSpPr>
          <p:cNvPr id="43" name="グループ化 42">
            <a:extLst>
              <a:ext uri="{FF2B5EF4-FFF2-40B4-BE49-F238E27FC236}">
                <a16:creationId xmlns:a16="http://schemas.microsoft.com/office/drawing/2014/main" id="{B11EC238-7401-D548-9D7C-CF3DC24B0A03}"/>
              </a:ext>
            </a:extLst>
          </p:cNvPr>
          <p:cNvGrpSpPr/>
          <p:nvPr/>
        </p:nvGrpSpPr>
        <p:grpSpPr>
          <a:xfrm flipH="1">
            <a:off x="2135560" y="332656"/>
            <a:ext cx="8084128" cy="6581708"/>
            <a:chOff x="2692392" y="332656"/>
            <a:chExt cx="8084128" cy="6581708"/>
          </a:xfrm>
        </p:grpSpPr>
        <p:sp>
          <p:nvSpPr>
            <p:cNvPr id="44" name="正方形/長方形 43">
              <a:extLst>
                <a:ext uri="{FF2B5EF4-FFF2-40B4-BE49-F238E27FC236}">
                  <a16:creationId xmlns:a16="http://schemas.microsoft.com/office/drawing/2014/main" id="{0F7A590A-92BD-D245-996B-7811EAE33C7C}"/>
                </a:ext>
              </a:extLst>
            </p:cNvPr>
            <p:cNvSpPr/>
            <p:nvPr/>
          </p:nvSpPr>
          <p:spPr>
            <a:xfrm>
              <a:off x="7248128" y="332656"/>
              <a:ext cx="3456384" cy="1080120"/>
            </a:xfrm>
            <a:prstGeom prst="rect">
              <a:avLst/>
            </a:prstGeom>
            <a:solidFill>
              <a:schemeClr val="bg1">
                <a:alpha val="73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dirty="0">
                  <a:solidFill>
                    <a:schemeClr val="tx1"/>
                  </a:solidFill>
                </a:rPr>
                <a:t>1st</a:t>
              </a:r>
              <a:r>
                <a:rPr kumimoji="1" lang="ja-JP" altLang="en-US">
                  <a:solidFill>
                    <a:schemeClr val="tx1"/>
                  </a:solidFill>
                </a:rPr>
                <a:t>ストレート</a:t>
              </a:r>
              <a:endParaRPr kumimoji="1" lang="ja-JP" altLang="en-US" dirty="0" err="1">
                <a:solidFill>
                  <a:schemeClr val="tx1"/>
                </a:solidFill>
              </a:endParaRPr>
            </a:p>
          </p:txBody>
        </p:sp>
        <p:sp>
          <p:nvSpPr>
            <p:cNvPr id="45" name="正方形/長方形 44">
              <a:extLst>
                <a:ext uri="{FF2B5EF4-FFF2-40B4-BE49-F238E27FC236}">
                  <a16:creationId xmlns:a16="http://schemas.microsoft.com/office/drawing/2014/main" id="{5E7C02F0-DC1A-7B4B-B1C0-D534DA43E2C9}"/>
                </a:ext>
              </a:extLst>
            </p:cNvPr>
            <p:cNvSpPr/>
            <p:nvPr/>
          </p:nvSpPr>
          <p:spPr>
            <a:xfrm>
              <a:off x="5735960" y="351110"/>
              <a:ext cx="1512168" cy="1709738"/>
            </a:xfrm>
            <a:prstGeom prst="rect">
              <a:avLst/>
            </a:prstGeom>
            <a:solidFill>
              <a:schemeClr val="bg1">
                <a:alpha val="73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altLang="ja-JP" dirty="0">
                  <a:solidFill>
                    <a:schemeClr val="tx1"/>
                  </a:solidFill>
                </a:rPr>
                <a:t>1st</a:t>
              </a:r>
              <a:r>
                <a:rPr lang="ja-JP" altLang="en-US">
                  <a:solidFill>
                    <a:schemeClr val="tx1"/>
                  </a:solidFill>
                </a:rPr>
                <a:t>コーナー</a:t>
              </a:r>
              <a:endParaRPr kumimoji="1" lang="ja-JP" altLang="en-US" dirty="0" err="1">
                <a:solidFill>
                  <a:schemeClr val="tx1"/>
                </a:solidFill>
              </a:endParaRPr>
            </a:p>
          </p:txBody>
        </p:sp>
        <p:sp>
          <p:nvSpPr>
            <p:cNvPr id="46" name="正方形/長方形 45">
              <a:extLst>
                <a:ext uri="{FF2B5EF4-FFF2-40B4-BE49-F238E27FC236}">
                  <a16:creationId xmlns:a16="http://schemas.microsoft.com/office/drawing/2014/main" id="{028C6CA3-C9C6-2B40-B787-F0404AF193F8}"/>
                </a:ext>
              </a:extLst>
            </p:cNvPr>
            <p:cNvSpPr/>
            <p:nvPr/>
          </p:nvSpPr>
          <p:spPr>
            <a:xfrm rot="16200000">
              <a:off x="4943872" y="2579138"/>
              <a:ext cx="2016224" cy="1008112"/>
            </a:xfrm>
            <a:prstGeom prst="rect">
              <a:avLst/>
            </a:prstGeom>
            <a:solidFill>
              <a:schemeClr val="bg1">
                <a:alpha val="73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dirty="0">
                  <a:solidFill>
                    <a:schemeClr val="tx1"/>
                  </a:solidFill>
                </a:rPr>
                <a:t>2nd</a:t>
              </a:r>
              <a:r>
                <a:rPr kumimoji="1" lang="ja-JP" altLang="en-US">
                  <a:solidFill>
                    <a:schemeClr val="tx1"/>
                  </a:solidFill>
                </a:rPr>
                <a:t>ストレート</a:t>
              </a:r>
              <a:endParaRPr kumimoji="1" lang="ja-JP" altLang="en-US" dirty="0" err="1">
                <a:solidFill>
                  <a:schemeClr val="tx1"/>
                </a:solidFill>
              </a:endParaRPr>
            </a:p>
          </p:txBody>
        </p:sp>
        <p:sp>
          <p:nvSpPr>
            <p:cNvPr id="47" name="正方形/長方形 46">
              <a:extLst>
                <a:ext uri="{FF2B5EF4-FFF2-40B4-BE49-F238E27FC236}">
                  <a16:creationId xmlns:a16="http://schemas.microsoft.com/office/drawing/2014/main" id="{FAAEEF17-49A6-F941-86D3-BEB50E57C3C7}"/>
                </a:ext>
              </a:extLst>
            </p:cNvPr>
            <p:cNvSpPr/>
            <p:nvPr/>
          </p:nvSpPr>
          <p:spPr>
            <a:xfrm>
              <a:off x="5447928" y="4090934"/>
              <a:ext cx="1872208" cy="1930353"/>
            </a:xfrm>
            <a:prstGeom prst="rect">
              <a:avLst/>
            </a:prstGeom>
            <a:solidFill>
              <a:schemeClr val="bg1">
                <a:alpha val="73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altLang="ja-JP" dirty="0">
                  <a:solidFill>
                    <a:schemeClr val="tx1"/>
                  </a:solidFill>
                </a:rPr>
                <a:t>2nd</a:t>
              </a:r>
              <a:r>
                <a:rPr lang="ja-JP" altLang="en-US">
                  <a:solidFill>
                    <a:schemeClr val="tx1"/>
                  </a:solidFill>
                </a:rPr>
                <a:t>コーナー</a:t>
              </a:r>
              <a:endParaRPr kumimoji="1" lang="ja-JP" altLang="en-US" dirty="0" err="1">
                <a:solidFill>
                  <a:schemeClr val="tx1"/>
                </a:solidFill>
              </a:endParaRPr>
            </a:p>
          </p:txBody>
        </p:sp>
        <p:sp>
          <p:nvSpPr>
            <p:cNvPr id="48" name="正方形/長方形 47">
              <a:extLst>
                <a:ext uri="{FF2B5EF4-FFF2-40B4-BE49-F238E27FC236}">
                  <a16:creationId xmlns:a16="http://schemas.microsoft.com/office/drawing/2014/main" id="{EE826D3B-2C15-754A-BA19-7DBC3C2A6C69}"/>
                </a:ext>
              </a:extLst>
            </p:cNvPr>
            <p:cNvSpPr/>
            <p:nvPr/>
          </p:nvSpPr>
          <p:spPr>
            <a:xfrm rot="16200000">
              <a:off x="7067016" y="5045901"/>
              <a:ext cx="1226321" cy="720082"/>
            </a:xfrm>
            <a:prstGeom prst="rect">
              <a:avLst/>
            </a:prstGeom>
            <a:solidFill>
              <a:schemeClr val="bg1">
                <a:alpha val="73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sz="1200" dirty="0">
                  <a:solidFill>
                    <a:schemeClr val="tx1"/>
                  </a:solidFill>
                </a:rPr>
                <a:t>3rd</a:t>
              </a:r>
              <a:r>
                <a:rPr kumimoji="1" lang="ja-JP" altLang="en-US" sz="1200">
                  <a:solidFill>
                    <a:schemeClr val="tx1"/>
                  </a:solidFill>
                </a:rPr>
                <a:t>ストレート</a:t>
              </a:r>
              <a:endParaRPr kumimoji="1" lang="ja-JP" altLang="en-US" sz="1200" dirty="0" err="1">
                <a:solidFill>
                  <a:schemeClr val="tx1"/>
                </a:solidFill>
              </a:endParaRPr>
            </a:p>
          </p:txBody>
        </p:sp>
        <p:sp>
          <p:nvSpPr>
            <p:cNvPr id="49" name="正方形/長方形 48">
              <a:extLst>
                <a:ext uri="{FF2B5EF4-FFF2-40B4-BE49-F238E27FC236}">
                  <a16:creationId xmlns:a16="http://schemas.microsoft.com/office/drawing/2014/main" id="{C98C89D6-0A3C-F543-937F-C99BD07926F2}"/>
                </a:ext>
              </a:extLst>
            </p:cNvPr>
            <p:cNvSpPr/>
            <p:nvPr/>
          </p:nvSpPr>
          <p:spPr>
            <a:xfrm>
              <a:off x="8040218" y="3861048"/>
              <a:ext cx="1296142" cy="2158055"/>
            </a:xfrm>
            <a:prstGeom prst="rect">
              <a:avLst/>
            </a:prstGeom>
            <a:solidFill>
              <a:schemeClr val="bg1">
                <a:alpha val="73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altLang="ja-JP" dirty="0">
                  <a:solidFill>
                    <a:schemeClr val="tx1"/>
                  </a:solidFill>
                </a:rPr>
                <a:t>3</a:t>
              </a:r>
              <a:r>
                <a:rPr lang="en-US" altLang="ja-JP" baseline="30000" dirty="0">
                  <a:solidFill>
                    <a:schemeClr val="tx1"/>
                  </a:solidFill>
                </a:rPr>
                <a:t>rd</a:t>
              </a:r>
              <a:endParaRPr lang="en-US" altLang="ja-JP" dirty="0">
                <a:solidFill>
                  <a:schemeClr val="tx1"/>
                </a:solidFill>
              </a:endParaRPr>
            </a:p>
            <a:p>
              <a:pPr algn="ctr"/>
              <a:r>
                <a:rPr lang="ja-JP" altLang="en-US">
                  <a:solidFill>
                    <a:schemeClr val="tx1"/>
                  </a:solidFill>
                </a:rPr>
                <a:t>コーナー</a:t>
              </a:r>
              <a:endParaRPr kumimoji="1" lang="ja-JP" altLang="en-US" dirty="0" err="1">
                <a:solidFill>
                  <a:schemeClr val="tx1"/>
                </a:solidFill>
              </a:endParaRPr>
            </a:p>
          </p:txBody>
        </p:sp>
        <p:sp>
          <p:nvSpPr>
            <p:cNvPr id="50" name="正方形/長方形 49">
              <a:extLst>
                <a:ext uri="{FF2B5EF4-FFF2-40B4-BE49-F238E27FC236}">
                  <a16:creationId xmlns:a16="http://schemas.microsoft.com/office/drawing/2014/main" id="{DBFE10F0-CA16-2340-A9A5-D1B627670B23}"/>
                </a:ext>
              </a:extLst>
            </p:cNvPr>
            <p:cNvSpPr/>
            <p:nvPr/>
          </p:nvSpPr>
          <p:spPr>
            <a:xfrm>
              <a:off x="7680177" y="1628800"/>
              <a:ext cx="1512168" cy="2232248"/>
            </a:xfrm>
            <a:prstGeom prst="rect">
              <a:avLst/>
            </a:prstGeom>
            <a:solidFill>
              <a:schemeClr val="bg1">
                <a:alpha val="73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altLang="ja-JP" dirty="0">
                  <a:solidFill>
                    <a:schemeClr val="tx1"/>
                  </a:solidFill>
                </a:rPr>
                <a:t>4th</a:t>
              </a:r>
              <a:r>
                <a:rPr lang="ja-JP" altLang="en-US">
                  <a:solidFill>
                    <a:schemeClr val="tx1"/>
                  </a:solidFill>
                </a:rPr>
                <a:t>コーナー</a:t>
              </a:r>
              <a:endParaRPr kumimoji="1" lang="ja-JP" altLang="en-US" dirty="0" err="1">
                <a:solidFill>
                  <a:schemeClr val="tx1"/>
                </a:solidFill>
              </a:endParaRPr>
            </a:p>
          </p:txBody>
        </p:sp>
        <p:sp>
          <p:nvSpPr>
            <p:cNvPr id="51" name="正方形/長方形 50">
              <a:extLst>
                <a:ext uri="{FF2B5EF4-FFF2-40B4-BE49-F238E27FC236}">
                  <a16:creationId xmlns:a16="http://schemas.microsoft.com/office/drawing/2014/main" id="{75AE6B05-3E39-4D4E-ABE8-A09A2AD2E463}"/>
                </a:ext>
              </a:extLst>
            </p:cNvPr>
            <p:cNvSpPr/>
            <p:nvPr/>
          </p:nvSpPr>
          <p:spPr>
            <a:xfrm>
              <a:off x="9165416" y="1628800"/>
              <a:ext cx="1610156" cy="1584176"/>
            </a:xfrm>
            <a:prstGeom prst="rect">
              <a:avLst/>
            </a:prstGeom>
            <a:solidFill>
              <a:schemeClr val="bg1">
                <a:alpha val="73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altLang="ja-JP" dirty="0">
                  <a:solidFill>
                    <a:schemeClr val="tx1"/>
                  </a:solidFill>
                </a:rPr>
                <a:t>5th</a:t>
              </a:r>
              <a:r>
                <a:rPr lang="ja-JP" altLang="en-US">
                  <a:solidFill>
                    <a:schemeClr val="tx1"/>
                  </a:solidFill>
                </a:rPr>
                <a:t>コーナー</a:t>
              </a:r>
              <a:endParaRPr kumimoji="1" lang="ja-JP" altLang="en-US" dirty="0" err="1">
                <a:solidFill>
                  <a:schemeClr val="tx1"/>
                </a:solidFill>
              </a:endParaRPr>
            </a:p>
          </p:txBody>
        </p:sp>
        <p:sp>
          <p:nvSpPr>
            <p:cNvPr id="52" name="正方形/長方形 51">
              <a:extLst>
                <a:ext uri="{FF2B5EF4-FFF2-40B4-BE49-F238E27FC236}">
                  <a16:creationId xmlns:a16="http://schemas.microsoft.com/office/drawing/2014/main" id="{087DD759-165A-F24A-8CEE-CA876451A9F6}"/>
                </a:ext>
              </a:extLst>
            </p:cNvPr>
            <p:cNvSpPr/>
            <p:nvPr/>
          </p:nvSpPr>
          <p:spPr>
            <a:xfrm>
              <a:off x="9768407" y="3212976"/>
              <a:ext cx="1007165" cy="720080"/>
            </a:xfrm>
            <a:prstGeom prst="rect">
              <a:avLst/>
            </a:prstGeom>
            <a:solidFill>
              <a:schemeClr val="bg1">
                <a:alpha val="73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dirty="0">
                  <a:solidFill>
                    <a:schemeClr val="tx1"/>
                  </a:solidFill>
                </a:rPr>
                <a:t>4</a:t>
              </a:r>
              <a:r>
                <a:rPr kumimoji="1" lang="en-US" altLang="ja-JP" baseline="30000" dirty="0">
                  <a:solidFill>
                    <a:schemeClr val="tx1"/>
                  </a:solidFill>
                </a:rPr>
                <a:t>th</a:t>
              </a:r>
              <a:endParaRPr kumimoji="1" lang="en-US" altLang="ja-JP" dirty="0">
                <a:solidFill>
                  <a:schemeClr val="tx1"/>
                </a:solidFill>
              </a:endParaRPr>
            </a:p>
            <a:p>
              <a:pPr algn="ctr"/>
              <a:r>
                <a:rPr kumimoji="1" lang="ja-JP" altLang="en-US" sz="1200">
                  <a:solidFill>
                    <a:schemeClr val="tx1"/>
                  </a:solidFill>
                </a:rPr>
                <a:t>ストレート</a:t>
              </a:r>
              <a:endParaRPr kumimoji="1" lang="ja-JP" altLang="en-US" sz="1200" dirty="0" err="1">
                <a:solidFill>
                  <a:schemeClr val="tx1"/>
                </a:solidFill>
              </a:endParaRPr>
            </a:p>
          </p:txBody>
        </p:sp>
        <p:sp>
          <p:nvSpPr>
            <p:cNvPr id="53" name="正方形/長方形 52">
              <a:extLst>
                <a:ext uri="{FF2B5EF4-FFF2-40B4-BE49-F238E27FC236}">
                  <a16:creationId xmlns:a16="http://schemas.microsoft.com/office/drawing/2014/main" id="{32A6CE1B-B8CF-394E-AC3A-32FADC5CC953}"/>
                </a:ext>
              </a:extLst>
            </p:cNvPr>
            <p:cNvSpPr/>
            <p:nvPr/>
          </p:nvSpPr>
          <p:spPr>
            <a:xfrm>
              <a:off x="9048328" y="3947289"/>
              <a:ext cx="1728192" cy="2071813"/>
            </a:xfrm>
            <a:prstGeom prst="rect">
              <a:avLst/>
            </a:prstGeom>
            <a:solidFill>
              <a:schemeClr val="accent4">
                <a:lumMod val="20000"/>
                <a:lumOff val="80000"/>
                <a:alpha val="73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altLang="ja-JP" dirty="0">
                  <a:solidFill>
                    <a:schemeClr val="tx1"/>
                  </a:solidFill>
                </a:rPr>
                <a:t>6th</a:t>
              </a:r>
              <a:r>
                <a:rPr lang="ja-JP" altLang="en-US">
                  <a:solidFill>
                    <a:schemeClr val="tx1"/>
                  </a:solidFill>
                </a:rPr>
                <a:t>コーナー</a:t>
              </a:r>
              <a:endParaRPr kumimoji="1" lang="ja-JP" altLang="en-US" dirty="0" err="1">
                <a:solidFill>
                  <a:schemeClr val="tx1"/>
                </a:solidFill>
              </a:endParaRPr>
            </a:p>
          </p:txBody>
        </p:sp>
        <p:sp>
          <p:nvSpPr>
            <p:cNvPr id="54" name="正方形/長方形 53">
              <a:extLst>
                <a:ext uri="{FF2B5EF4-FFF2-40B4-BE49-F238E27FC236}">
                  <a16:creationId xmlns:a16="http://schemas.microsoft.com/office/drawing/2014/main" id="{84158536-C8F1-B048-BEEB-456184A6536F}"/>
                </a:ext>
              </a:extLst>
            </p:cNvPr>
            <p:cNvSpPr/>
            <p:nvPr/>
          </p:nvSpPr>
          <p:spPr>
            <a:xfrm>
              <a:off x="5482689" y="4953217"/>
              <a:ext cx="3565639" cy="1080120"/>
            </a:xfrm>
            <a:prstGeom prst="rect">
              <a:avLst/>
            </a:prstGeom>
            <a:solidFill>
              <a:schemeClr val="accent4">
                <a:lumMod val="20000"/>
                <a:lumOff val="80000"/>
                <a:alpha val="73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dirty="0">
                  <a:solidFill>
                    <a:schemeClr val="tx1"/>
                  </a:solidFill>
                </a:rPr>
                <a:t>5th</a:t>
              </a:r>
              <a:r>
                <a:rPr kumimoji="1" lang="ja-JP" altLang="en-US">
                  <a:solidFill>
                    <a:schemeClr val="tx1"/>
                  </a:solidFill>
                </a:rPr>
                <a:t>ストレート</a:t>
              </a:r>
              <a:endParaRPr kumimoji="1" lang="ja-JP" altLang="en-US" dirty="0" err="1">
                <a:solidFill>
                  <a:schemeClr val="tx1"/>
                </a:solidFill>
              </a:endParaRPr>
            </a:p>
          </p:txBody>
        </p:sp>
        <p:sp>
          <p:nvSpPr>
            <p:cNvPr id="55" name="正方形/長方形 54">
              <a:extLst>
                <a:ext uri="{FF2B5EF4-FFF2-40B4-BE49-F238E27FC236}">
                  <a16:creationId xmlns:a16="http://schemas.microsoft.com/office/drawing/2014/main" id="{6AE416A8-27CA-8744-9813-561BD00814B7}"/>
                </a:ext>
              </a:extLst>
            </p:cNvPr>
            <p:cNvSpPr/>
            <p:nvPr/>
          </p:nvSpPr>
          <p:spPr>
            <a:xfrm>
              <a:off x="4008715" y="4437112"/>
              <a:ext cx="1473025" cy="1567757"/>
            </a:xfrm>
            <a:prstGeom prst="rect">
              <a:avLst/>
            </a:prstGeom>
            <a:solidFill>
              <a:schemeClr val="accent4">
                <a:lumMod val="20000"/>
                <a:lumOff val="80000"/>
                <a:alpha val="73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altLang="ja-JP" dirty="0">
                  <a:solidFill>
                    <a:schemeClr val="tx1"/>
                  </a:solidFill>
                </a:rPr>
                <a:t>7th</a:t>
              </a:r>
              <a:r>
                <a:rPr lang="ja-JP" altLang="en-US">
                  <a:solidFill>
                    <a:schemeClr val="tx1"/>
                  </a:solidFill>
                </a:rPr>
                <a:t>コーナー</a:t>
              </a:r>
              <a:endParaRPr kumimoji="1" lang="ja-JP" altLang="en-US" dirty="0" err="1">
                <a:solidFill>
                  <a:schemeClr val="tx1"/>
                </a:solidFill>
              </a:endParaRPr>
            </a:p>
          </p:txBody>
        </p:sp>
        <p:sp>
          <p:nvSpPr>
            <p:cNvPr id="56" name="正方形/長方形 55">
              <a:extLst>
                <a:ext uri="{FF2B5EF4-FFF2-40B4-BE49-F238E27FC236}">
                  <a16:creationId xmlns:a16="http://schemas.microsoft.com/office/drawing/2014/main" id="{0FB6736F-749D-D247-8849-5D0CC3487BF8}"/>
                </a:ext>
              </a:extLst>
            </p:cNvPr>
            <p:cNvSpPr/>
            <p:nvPr/>
          </p:nvSpPr>
          <p:spPr>
            <a:xfrm>
              <a:off x="4008714" y="2852936"/>
              <a:ext cx="1455555" cy="728610"/>
            </a:xfrm>
            <a:prstGeom prst="rect">
              <a:avLst/>
            </a:prstGeom>
            <a:solidFill>
              <a:schemeClr val="accent4">
                <a:lumMod val="20000"/>
                <a:lumOff val="80000"/>
                <a:alpha val="73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altLang="ja-JP" dirty="0">
                  <a:solidFill>
                    <a:schemeClr val="tx1"/>
                  </a:solidFill>
                </a:rPr>
                <a:t>8th</a:t>
              </a:r>
              <a:r>
                <a:rPr lang="ja-JP" altLang="en-US">
                  <a:solidFill>
                    <a:schemeClr val="tx1"/>
                  </a:solidFill>
                </a:rPr>
                <a:t>コーナー</a:t>
              </a:r>
              <a:endParaRPr kumimoji="1" lang="ja-JP" altLang="en-US" dirty="0" err="1">
                <a:solidFill>
                  <a:schemeClr val="tx1"/>
                </a:solidFill>
              </a:endParaRPr>
            </a:p>
          </p:txBody>
        </p:sp>
        <p:sp>
          <p:nvSpPr>
            <p:cNvPr id="57" name="正方形/長方形 56">
              <a:extLst>
                <a:ext uri="{FF2B5EF4-FFF2-40B4-BE49-F238E27FC236}">
                  <a16:creationId xmlns:a16="http://schemas.microsoft.com/office/drawing/2014/main" id="{421ABBFB-9B44-2948-BAEF-961C79B0C258}"/>
                </a:ext>
              </a:extLst>
            </p:cNvPr>
            <p:cNvSpPr/>
            <p:nvPr/>
          </p:nvSpPr>
          <p:spPr>
            <a:xfrm>
              <a:off x="4007766" y="351111"/>
              <a:ext cx="1921432" cy="2485408"/>
            </a:xfrm>
            <a:prstGeom prst="rect">
              <a:avLst/>
            </a:prstGeom>
            <a:solidFill>
              <a:schemeClr val="accent4">
                <a:lumMod val="20000"/>
                <a:lumOff val="80000"/>
                <a:alpha val="73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altLang="ja-JP" dirty="0">
                  <a:solidFill>
                    <a:schemeClr val="tx1"/>
                  </a:solidFill>
                </a:rPr>
                <a:t>9th</a:t>
              </a:r>
              <a:r>
                <a:rPr lang="ja-JP" altLang="en-US">
                  <a:solidFill>
                    <a:schemeClr val="tx1"/>
                  </a:solidFill>
                </a:rPr>
                <a:t>コーナー</a:t>
              </a:r>
              <a:endParaRPr kumimoji="1" lang="ja-JP" altLang="en-US" dirty="0" err="1">
                <a:solidFill>
                  <a:schemeClr val="tx1"/>
                </a:solidFill>
              </a:endParaRPr>
            </a:p>
          </p:txBody>
        </p:sp>
        <p:sp>
          <p:nvSpPr>
            <p:cNvPr id="58" name="正方形/長方形 57">
              <a:extLst>
                <a:ext uri="{FF2B5EF4-FFF2-40B4-BE49-F238E27FC236}">
                  <a16:creationId xmlns:a16="http://schemas.microsoft.com/office/drawing/2014/main" id="{C7744355-88BE-6A48-AD6A-DC147CEAA583}"/>
                </a:ext>
              </a:extLst>
            </p:cNvPr>
            <p:cNvSpPr/>
            <p:nvPr/>
          </p:nvSpPr>
          <p:spPr>
            <a:xfrm>
              <a:off x="2692392" y="351110"/>
              <a:ext cx="1315374" cy="1500443"/>
            </a:xfrm>
            <a:prstGeom prst="rect">
              <a:avLst/>
            </a:prstGeom>
            <a:solidFill>
              <a:schemeClr val="accent4">
                <a:lumMod val="20000"/>
                <a:lumOff val="80000"/>
                <a:alpha val="73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altLang="ja-JP" dirty="0">
                  <a:solidFill>
                    <a:schemeClr val="tx1"/>
                  </a:solidFill>
                </a:rPr>
                <a:t>9th</a:t>
              </a:r>
              <a:r>
                <a:rPr lang="ja-JP" altLang="en-US">
                  <a:solidFill>
                    <a:schemeClr val="tx1"/>
                  </a:solidFill>
                </a:rPr>
                <a:t>コーナー</a:t>
              </a:r>
              <a:endParaRPr kumimoji="1" lang="ja-JP" altLang="en-US" dirty="0" err="1">
                <a:solidFill>
                  <a:schemeClr val="tx1"/>
                </a:solidFill>
              </a:endParaRPr>
            </a:p>
          </p:txBody>
        </p:sp>
        <p:sp>
          <p:nvSpPr>
            <p:cNvPr id="59" name="正方形/長方形 58">
              <a:extLst>
                <a:ext uri="{FF2B5EF4-FFF2-40B4-BE49-F238E27FC236}">
                  <a16:creationId xmlns:a16="http://schemas.microsoft.com/office/drawing/2014/main" id="{302D75FC-8B7C-7642-8939-B05410813033}"/>
                </a:ext>
              </a:extLst>
            </p:cNvPr>
            <p:cNvSpPr/>
            <p:nvPr/>
          </p:nvSpPr>
          <p:spPr>
            <a:xfrm>
              <a:off x="4007765" y="3595779"/>
              <a:ext cx="1080122" cy="838385"/>
            </a:xfrm>
            <a:prstGeom prst="rect">
              <a:avLst/>
            </a:prstGeom>
            <a:solidFill>
              <a:schemeClr val="accent4">
                <a:lumMod val="20000"/>
                <a:lumOff val="80000"/>
                <a:alpha val="73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dirty="0">
                  <a:solidFill>
                    <a:schemeClr val="tx1"/>
                  </a:solidFill>
                </a:rPr>
                <a:t>6th</a:t>
              </a:r>
            </a:p>
            <a:p>
              <a:pPr algn="ctr"/>
              <a:r>
                <a:rPr kumimoji="1" lang="ja-JP" altLang="en-US" sz="1400">
                  <a:solidFill>
                    <a:schemeClr val="tx1"/>
                  </a:solidFill>
                </a:rPr>
                <a:t>ストレート</a:t>
              </a:r>
              <a:endParaRPr kumimoji="1" lang="ja-JP" altLang="en-US" sz="1400" dirty="0" err="1">
                <a:solidFill>
                  <a:schemeClr val="tx1"/>
                </a:solidFill>
              </a:endParaRPr>
            </a:p>
          </p:txBody>
        </p:sp>
        <p:sp>
          <p:nvSpPr>
            <p:cNvPr id="60" name="正方形/長方形 59">
              <a:extLst>
                <a:ext uri="{FF2B5EF4-FFF2-40B4-BE49-F238E27FC236}">
                  <a16:creationId xmlns:a16="http://schemas.microsoft.com/office/drawing/2014/main" id="{B432F27D-7B63-F14F-8404-1C0B4AE9D2A1}"/>
                </a:ext>
              </a:extLst>
            </p:cNvPr>
            <p:cNvSpPr/>
            <p:nvPr/>
          </p:nvSpPr>
          <p:spPr>
            <a:xfrm rot="16200000">
              <a:off x="2606976" y="1956200"/>
              <a:ext cx="1289416" cy="1080120"/>
            </a:xfrm>
            <a:prstGeom prst="rect">
              <a:avLst/>
            </a:prstGeom>
            <a:solidFill>
              <a:schemeClr val="accent4">
                <a:lumMod val="20000"/>
                <a:lumOff val="80000"/>
                <a:alpha val="73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dirty="0">
                  <a:solidFill>
                    <a:schemeClr val="tx1"/>
                  </a:solidFill>
                </a:rPr>
                <a:t>7th</a:t>
              </a:r>
            </a:p>
            <a:p>
              <a:pPr algn="ctr"/>
              <a:r>
                <a:rPr kumimoji="1" lang="ja-JP" altLang="en-US" sz="1400">
                  <a:solidFill>
                    <a:schemeClr val="tx1"/>
                  </a:solidFill>
                </a:rPr>
                <a:t>ストレート</a:t>
              </a:r>
              <a:endParaRPr kumimoji="1" lang="ja-JP" altLang="en-US" sz="1400" dirty="0" err="1">
                <a:solidFill>
                  <a:schemeClr val="tx1"/>
                </a:solidFill>
              </a:endParaRPr>
            </a:p>
          </p:txBody>
        </p:sp>
        <p:sp>
          <p:nvSpPr>
            <p:cNvPr id="61" name="正方形/長方形 60">
              <a:extLst>
                <a:ext uri="{FF2B5EF4-FFF2-40B4-BE49-F238E27FC236}">
                  <a16:creationId xmlns:a16="http://schemas.microsoft.com/office/drawing/2014/main" id="{A5ADF8F9-2298-724A-918C-72EB61A6AC74}"/>
                </a:ext>
              </a:extLst>
            </p:cNvPr>
            <p:cNvSpPr/>
            <p:nvPr/>
          </p:nvSpPr>
          <p:spPr>
            <a:xfrm rot="16200000">
              <a:off x="2195811" y="3644729"/>
              <a:ext cx="2080082" cy="1080120"/>
            </a:xfrm>
            <a:prstGeom prst="rect">
              <a:avLst/>
            </a:prstGeom>
            <a:solidFill>
              <a:schemeClr val="accent4">
                <a:lumMod val="20000"/>
                <a:lumOff val="80000"/>
                <a:alpha val="73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dirty="0">
                  <a:solidFill>
                    <a:schemeClr val="tx1"/>
                  </a:solidFill>
                </a:rPr>
                <a:t>8th</a:t>
              </a:r>
            </a:p>
            <a:p>
              <a:pPr algn="ctr"/>
              <a:r>
                <a:rPr kumimoji="1" lang="ja-JP" altLang="en-US" sz="1400">
                  <a:solidFill>
                    <a:schemeClr val="tx1"/>
                  </a:solidFill>
                </a:rPr>
                <a:t>ストレート</a:t>
              </a:r>
              <a:endParaRPr kumimoji="1" lang="ja-JP" altLang="en-US" sz="1400" dirty="0" err="1">
                <a:solidFill>
                  <a:schemeClr val="tx1"/>
                </a:solidFill>
              </a:endParaRPr>
            </a:p>
          </p:txBody>
        </p:sp>
        <p:sp>
          <p:nvSpPr>
            <p:cNvPr id="62" name="正方形/長方形 61">
              <a:extLst>
                <a:ext uri="{FF2B5EF4-FFF2-40B4-BE49-F238E27FC236}">
                  <a16:creationId xmlns:a16="http://schemas.microsoft.com/office/drawing/2014/main" id="{EE6DAF09-B41F-6345-9BBC-A3D0E3BA829C}"/>
                </a:ext>
              </a:extLst>
            </p:cNvPr>
            <p:cNvSpPr/>
            <p:nvPr/>
          </p:nvSpPr>
          <p:spPr>
            <a:xfrm rot="16200000">
              <a:off x="2387685" y="5529537"/>
              <a:ext cx="1689534" cy="1080120"/>
            </a:xfrm>
            <a:prstGeom prst="rect">
              <a:avLst/>
            </a:prstGeom>
            <a:solidFill>
              <a:schemeClr val="accent4">
                <a:lumMod val="20000"/>
                <a:lumOff val="80000"/>
                <a:alpha val="73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dirty="0">
                  <a:solidFill>
                    <a:schemeClr val="tx1"/>
                  </a:solidFill>
                </a:rPr>
                <a:t>9th</a:t>
              </a:r>
            </a:p>
            <a:p>
              <a:pPr algn="ctr"/>
              <a:r>
                <a:rPr kumimoji="1" lang="ja-JP" altLang="en-US" sz="1400">
                  <a:solidFill>
                    <a:schemeClr val="tx1"/>
                  </a:solidFill>
                </a:rPr>
                <a:t>ストレート</a:t>
              </a:r>
              <a:endParaRPr kumimoji="1" lang="ja-JP" altLang="en-US" sz="1400" dirty="0" err="1">
                <a:solidFill>
                  <a:schemeClr val="tx1"/>
                </a:solidFill>
              </a:endParaRPr>
            </a:p>
          </p:txBody>
        </p:sp>
      </p:grpSp>
    </p:spTree>
    <p:extLst>
      <p:ext uri="{BB962C8B-B14F-4D97-AF65-F5344CB8AC3E}">
        <p14:creationId xmlns:p14="http://schemas.microsoft.com/office/powerpoint/2010/main" val="7804925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E14352D6-4254-954F-B23C-DD3C3BEF430F}"/>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リスク</a:t>
            </a:r>
            <a:endParaRPr kumimoji="1" lang="ja-JP" altLang="en-US">
              <a:solidFill>
                <a:schemeClr val="tx1"/>
              </a:solidFill>
            </a:endParaRPr>
          </a:p>
        </p:txBody>
      </p:sp>
      <p:pic>
        <p:nvPicPr>
          <p:cNvPr id="2" name="図 1">
            <a:extLst>
              <a:ext uri="{FF2B5EF4-FFF2-40B4-BE49-F238E27FC236}">
                <a16:creationId xmlns:a16="http://schemas.microsoft.com/office/drawing/2014/main" id="{C936A278-48A8-944D-8AAF-AEF9B9CCEE8B}"/>
              </a:ext>
            </a:extLst>
          </p:cNvPr>
          <p:cNvPicPr>
            <a:picLocks noChangeAspect="1"/>
          </p:cNvPicPr>
          <p:nvPr/>
        </p:nvPicPr>
        <p:blipFill>
          <a:blip r:embed="rId2"/>
          <a:stretch>
            <a:fillRect/>
          </a:stretch>
        </p:blipFill>
        <p:spPr>
          <a:xfrm>
            <a:off x="-30155" y="453793"/>
            <a:ext cx="3541762" cy="2609719"/>
          </a:xfrm>
          <a:prstGeom prst="rect">
            <a:avLst/>
          </a:prstGeom>
        </p:spPr>
      </p:pic>
      <p:pic>
        <p:nvPicPr>
          <p:cNvPr id="3" name="図 2">
            <a:extLst>
              <a:ext uri="{FF2B5EF4-FFF2-40B4-BE49-F238E27FC236}">
                <a16:creationId xmlns:a16="http://schemas.microsoft.com/office/drawing/2014/main" id="{632B39F9-E6D7-C44F-A52E-D6238F63853F}"/>
              </a:ext>
            </a:extLst>
          </p:cNvPr>
          <p:cNvPicPr>
            <a:picLocks noChangeAspect="1"/>
          </p:cNvPicPr>
          <p:nvPr/>
        </p:nvPicPr>
        <p:blipFill>
          <a:blip r:embed="rId3"/>
          <a:stretch>
            <a:fillRect/>
          </a:stretch>
        </p:blipFill>
        <p:spPr>
          <a:xfrm>
            <a:off x="-30155" y="3063512"/>
            <a:ext cx="3657600" cy="3683000"/>
          </a:xfrm>
          <a:prstGeom prst="rect">
            <a:avLst/>
          </a:prstGeom>
        </p:spPr>
      </p:pic>
      <p:pic>
        <p:nvPicPr>
          <p:cNvPr id="5" name="図 4">
            <a:extLst>
              <a:ext uri="{FF2B5EF4-FFF2-40B4-BE49-F238E27FC236}">
                <a16:creationId xmlns:a16="http://schemas.microsoft.com/office/drawing/2014/main" id="{5FF79D10-E7C4-2149-8519-AF5CE3696187}"/>
              </a:ext>
            </a:extLst>
          </p:cNvPr>
          <p:cNvPicPr>
            <a:picLocks noChangeAspect="1"/>
          </p:cNvPicPr>
          <p:nvPr/>
        </p:nvPicPr>
        <p:blipFill>
          <a:blip r:embed="rId4"/>
          <a:stretch>
            <a:fillRect/>
          </a:stretch>
        </p:blipFill>
        <p:spPr>
          <a:xfrm>
            <a:off x="3661238" y="448235"/>
            <a:ext cx="4537353" cy="3124781"/>
          </a:xfrm>
          <a:prstGeom prst="rect">
            <a:avLst/>
          </a:prstGeom>
        </p:spPr>
      </p:pic>
    </p:spTree>
    <p:extLst>
      <p:ext uri="{BB962C8B-B14F-4D97-AF65-F5344CB8AC3E}">
        <p14:creationId xmlns:p14="http://schemas.microsoft.com/office/powerpoint/2010/main" val="2033342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E14352D6-4254-954F-B23C-DD3C3BEF430F}"/>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電池残量の変化への対応</a:t>
            </a:r>
            <a:endParaRPr kumimoji="1" lang="ja-JP" altLang="en-US">
              <a:solidFill>
                <a:schemeClr val="tx1"/>
              </a:solidFill>
            </a:endParaRPr>
          </a:p>
        </p:txBody>
      </p:sp>
    </p:spTree>
    <p:extLst>
      <p:ext uri="{BB962C8B-B14F-4D97-AF65-F5344CB8AC3E}">
        <p14:creationId xmlns:p14="http://schemas.microsoft.com/office/powerpoint/2010/main" val="21189189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E14352D6-4254-954F-B23C-DD3C3BEF430F}"/>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制御の目的</a:t>
            </a:r>
            <a:r>
              <a:rPr lang="ja-JP" altLang="en-US">
                <a:solidFill>
                  <a:schemeClr val="tx1"/>
                </a:solidFill>
              </a:rPr>
              <a:t>①：走行体をキビキビ動かす。</a:t>
            </a:r>
            <a:endParaRPr kumimoji="1" lang="ja-JP" altLang="en-US">
              <a:solidFill>
                <a:schemeClr val="tx1"/>
              </a:solidFill>
            </a:endParaRPr>
          </a:p>
        </p:txBody>
      </p:sp>
      <p:sp>
        <p:nvSpPr>
          <p:cNvPr id="2" name="正方形/長方形 1">
            <a:extLst>
              <a:ext uri="{FF2B5EF4-FFF2-40B4-BE49-F238E27FC236}">
                <a16:creationId xmlns:a16="http://schemas.microsoft.com/office/drawing/2014/main" id="{3B96F38B-7BB7-1F4E-A5F8-5FCA8E116D6A}"/>
              </a:ext>
            </a:extLst>
          </p:cNvPr>
          <p:cNvSpPr/>
          <p:nvPr/>
        </p:nvSpPr>
        <p:spPr>
          <a:xfrm>
            <a:off x="4439816" y="764704"/>
            <a:ext cx="3312368" cy="792088"/>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a:solidFill>
                  <a:schemeClr val="tx1"/>
                </a:solidFill>
              </a:rPr>
              <a:t>走行体をキビキビ動かす</a:t>
            </a:r>
            <a:endParaRPr kumimoji="1" lang="ja-JP" altLang="en-US" dirty="0" err="1">
              <a:solidFill>
                <a:schemeClr val="tx1"/>
              </a:solidFill>
            </a:endParaRPr>
          </a:p>
        </p:txBody>
      </p:sp>
      <p:sp>
        <p:nvSpPr>
          <p:cNvPr id="9" name="正方形/長方形 8">
            <a:extLst>
              <a:ext uri="{FF2B5EF4-FFF2-40B4-BE49-F238E27FC236}">
                <a16:creationId xmlns:a16="http://schemas.microsoft.com/office/drawing/2014/main" id="{D25F2B85-7440-CD40-A8A0-B13A3A3EFD4D}"/>
              </a:ext>
            </a:extLst>
          </p:cNvPr>
          <p:cNvSpPr/>
          <p:nvPr/>
        </p:nvSpPr>
        <p:spPr>
          <a:xfrm>
            <a:off x="551384" y="2276872"/>
            <a:ext cx="3312368" cy="792088"/>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機能①：スムーズに走る</a:t>
            </a:r>
            <a:endParaRPr kumimoji="1" lang="ja-JP" altLang="en-US" dirty="0" err="1">
              <a:solidFill>
                <a:schemeClr val="tx1"/>
              </a:solidFill>
            </a:endParaRPr>
          </a:p>
        </p:txBody>
      </p:sp>
      <p:sp>
        <p:nvSpPr>
          <p:cNvPr id="12" name="正方形/長方形 11">
            <a:extLst>
              <a:ext uri="{FF2B5EF4-FFF2-40B4-BE49-F238E27FC236}">
                <a16:creationId xmlns:a16="http://schemas.microsoft.com/office/drawing/2014/main" id="{87630161-49C7-B54A-863C-2731BD820B94}"/>
              </a:ext>
            </a:extLst>
          </p:cNvPr>
          <p:cNvSpPr/>
          <p:nvPr/>
        </p:nvSpPr>
        <p:spPr>
          <a:xfrm>
            <a:off x="551384" y="3501008"/>
            <a:ext cx="3312368" cy="792088"/>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性能①：加速度○○</a:t>
            </a:r>
            <a:r>
              <a:rPr lang="en-US" altLang="ja-JP" dirty="0">
                <a:solidFill>
                  <a:schemeClr val="tx1"/>
                </a:solidFill>
              </a:rPr>
              <a:t>m2/s^2</a:t>
            </a:r>
            <a:endParaRPr kumimoji="1" lang="ja-JP" altLang="en-US" dirty="0" err="1">
              <a:solidFill>
                <a:schemeClr val="tx1"/>
              </a:solidFill>
            </a:endParaRPr>
          </a:p>
        </p:txBody>
      </p:sp>
      <p:sp>
        <p:nvSpPr>
          <p:cNvPr id="18" name="正方形/長方形 17">
            <a:extLst>
              <a:ext uri="{FF2B5EF4-FFF2-40B4-BE49-F238E27FC236}">
                <a16:creationId xmlns:a16="http://schemas.microsoft.com/office/drawing/2014/main" id="{4B242921-8215-924A-82CE-0BDD899B68D4}"/>
              </a:ext>
            </a:extLst>
          </p:cNvPr>
          <p:cNvSpPr/>
          <p:nvPr/>
        </p:nvSpPr>
        <p:spPr>
          <a:xfrm>
            <a:off x="551384" y="4725144"/>
            <a:ext cx="3312368" cy="792088"/>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要素①：走行体の数学モデル</a:t>
            </a:r>
            <a:endParaRPr kumimoji="1" lang="ja-JP" altLang="en-US" dirty="0" err="1">
              <a:solidFill>
                <a:schemeClr val="tx1"/>
              </a:solidFill>
            </a:endParaRPr>
          </a:p>
        </p:txBody>
      </p:sp>
      <p:cxnSp>
        <p:nvCxnSpPr>
          <p:cNvPr id="22" name="直線コネクタ 21">
            <a:extLst>
              <a:ext uri="{FF2B5EF4-FFF2-40B4-BE49-F238E27FC236}">
                <a16:creationId xmlns:a16="http://schemas.microsoft.com/office/drawing/2014/main" id="{FE9FF948-2749-5642-93AC-B90A735533B4}"/>
              </a:ext>
            </a:extLst>
          </p:cNvPr>
          <p:cNvCxnSpPr>
            <a:stCxn id="9" idx="2"/>
            <a:endCxn id="12" idx="0"/>
          </p:cNvCxnSpPr>
          <p:nvPr/>
        </p:nvCxnSpPr>
        <p:spPr>
          <a:xfrm>
            <a:off x="2207568" y="3068960"/>
            <a:ext cx="0" cy="432048"/>
          </a:xfrm>
          <a:prstGeom prst="line">
            <a:avLst/>
          </a:prstGeom>
          <a:solidFill>
            <a:schemeClr val="bg1"/>
          </a:solidFill>
          <a:ln w="38100"/>
        </p:spPr>
        <p:style>
          <a:lnRef idx="1">
            <a:schemeClr val="accent1"/>
          </a:lnRef>
          <a:fillRef idx="0">
            <a:schemeClr val="accent1"/>
          </a:fillRef>
          <a:effectRef idx="0">
            <a:schemeClr val="accent1"/>
          </a:effectRef>
          <a:fontRef idx="minor">
            <a:schemeClr val="tx1"/>
          </a:fontRef>
        </p:style>
      </p:cxnSp>
      <p:cxnSp>
        <p:nvCxnSpPr>
          <p:cNvPr id="24" name="直線コネクタ 23">
            <a:extLst>
              <a:ext uri="{FF2B5EF4-FFF2-40B4-BE49-F238E27FC236}">
                <a16:creationId xmlns:a16="http://schemas.microsoft.com/office/drawing/2014/main" id="{AA304103-7EF6-2F48-9E13-AD65D84E21FC}"/>
              </a:ext>
            </a:extLst>
          </p:cNvPr>
          <p:cNvCxnSpPr>
            <a:stCxn id="12" idx="2"/>
            <a:endCxn id="18" idx="0"/>
          </p:cNvCxnSpPr>
          <p:nvPr/>
        </p:nvCxnSpPr>
        <p:spPr>
          <a:xfrm>
            <a:off x="2207568" y="4293096"/>
            <a:ext cx="0" cy="432048"/>
          </a:xfrm>
          <a:prstGeom prst="line">
            <a:avLst/>
          </a:prstGeom>
          <a:solidFill>
            <a:schemeClr val="bg1"/>
          </a:solidFill>
          <a:ln w="38100"/>
        </p:spPr>
        <p:style>
          <a:lnRef idx="1">
            <a:schemeClr val="accent1"/>
          </a:lnRef>
          <a:fillRef idx="0">
            <a:schemeClr val="accent1"/>
          </a:fillRef>
          <a:effectRef idx="0">
            <a:schemeClr val="accent1"/>
          </a:effectRef>
          <a:fontRef idx="minor">
            <a:schemeClr val="tx1"/>
          </a:fontRef>
        </p:style>
      </p:cxnSp>
      <p:sp>
        <p:nvSpPr>
          <p:cNvPr id="29" name="正方形/長方形 28">
            <a:extLst>
              <a:ext uri="{FF2B5EF4-FFF2-40B4-BE49-F238E27FC236}">
                <a16:creationId xmlns:a16="http://schemas.microsoft.com/office/drawing/2014/main" id="{5729F884-B159-8A4B-BD8E-FE850EDC7DD5}"/>
              </a:ext>
            </a:extLst>
          </p:cNvPr>
          <p:cNvSpPr/>
          <p:nvPr/>
        </p:nvSpPr>
        <p:spPr>
          <a:xfrm>
            <a:off x="4439816" y="2276872"/>
            <a:ext cx="3312368" cy="792088"/>
          </a:xfrm>
          <a:prstGeom prst="rect">
            <a:avLst/>
          </a:prstGeom>
          <a:solidFill>
            <a:schemeClr val="accent4">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dirty="0">
                <a:solidFill>
                  <a:schemeClr val="tx1"/>
                </a:solidFill>
              </a:rPr>
              <a:t>機能②：素早く目標速度に到達</a:t>
            </a:r>
          </a:p>
        </p:txBody>
      </p:sp>
      <p:sp>
        <p:nvSpPr>
          <p:cNvPr id="30" name="正方形/長方形 29">
            <a:extLst>
              <a:ext uri="{FF2B5EF4-FFF2-40B4-BE49-F238E27FC236}">
                <a16:creationId xmlns:a16="http://schemas.microsoft.com/office/drawing/2014/main" id="{08479233-78CF-0240-A9AE-0924D8DC9097}"/>
              </a:ext>
            </a:extLst>
          </p:cNvPr>
          <p:cNvSpPr/>
          <p:nvPr/>
        </p:nvSpPr>
        <p:spPr>
          <a:xfrm>
            <a:off x="4439816" y="3501008"/>
            <a:ext cx="3312368" cy="792088"/>
          </a:xfrm>
          <a:prstGeom prst="rect">
            <a:avLst/>
          </a:prstGeom>
          <a:solidFill>
            <a:schemeClr val="accent4">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dirty="0">
                <a:solidFill>
                  <a:schemeClr val="tx1"/>
                </a:solidFill>
              </a:rPr>
              <a:t>性能②：？</a:t>
            </a:r>
          </a:p>
        </p:txBody>
      </p:sp>
      <p:sp>
        <p:nvSpPr>
          <p:cNvPr id="31" name="正方形/長方形 30">
            <a:extLst>
              <a:ext uri="{FF2B5EF4-FFF2-40B4-BE49-F238E27FC236}">
                <a16:creationId xmlns:a16="http://schemas.microsoft.com/office/drawing/2014/main" id="{9C3F81BD-C19A-EA43-BB71-51B597050167}"/>
              </a:ext>
            </a:extLst>
          </p:cNvPr>
          <p:cNvSpPr/>
          <p:nvPr/>
        </p:nvSpPr>
        <p:spPr>
          <a:xfrm>
            <a:off x="4439816" y="4725144"/>
            <a:ext cx="3312368" cy="792088"/>
          </a:xfrm>
          <a:prstGeom prst="rect">
            <a:avLst/>
          </a:prstGeom>
          <a:solidFill>
            <a:schemeClr val="accent4">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dirty="0">
                <a:solidFill>
                  <a:schemeClr val="tx1"/>
                </a:solidFill>
              </a:rPr>
              <a:t>要素②：コントロー</a:t>
            </a:r>
            <a:r>
              <a:rPr lang="ja-JP" altLang="en-US" dirty="0">
                <a:solidFill>
                  <a:schemeClr val="tx1"/>
                </a:solidFill>
              </a:rPr>
              <a:t>ラ</a:t>
            </a:r>
            <a:endParaRPr kumimoji="1" lang="ja-JP" altLang="en-US" dirty="0">
              <a:solidFill>
                <a:schemeClr val="tx1"/>
              </a:solidFill>
            </a:endParaRPr>
          </a:p>
        </p:txBody>
      </p:sp>
      <p:cxnSp>
        <p:nvCxnSpPr>
          <p:cNvPr id="33" name="直線コネクタ 32">
            <a:extLst>
              <a:ext uri="{FF2B5EF4-FFF2-40B4-BE49-F238E27FC236}">
                <a16:creationId xmlns:a16="http://schemas.microsoft.com/office/drawing/2014/main" id="{C17D52A5-A1C2-5644-A791-FE8E85C266DB}"/>
              </a:ext>
            </a:extLst>
          </p:cNvPr>
          <p:cNvCxnSpPr>
            <a:stCxn id="29" idx="2"/>
            <a:endCxn id="30" idx="0"/>
          </p:cNvCxnSpPr>
          <p:nvPr/>
        </p:nvCxnSpPr>
        <p:spPr>
          <a:xfrm>
            <a:off x="6096000" y="3068960"/>
            <a:ext cx="0" cy="43204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D68BE1F3-7AEA-694B-BB81-5510E80064D6}"/>
              </a:ext>
            </a:extLst>
          </p:cNvPr>
          <p:cNvCxnSpPr>
            <a:stCxn id="30" idx="2"/>
            <a:endCxn id="31" idx="0"/>
          </p:cNvCxnSpPr>
          <p:nvPr/>
        </p:nvCxnSpPr>
        <p:spPr>
          <a:xfrm>
            <a:off x="6096000" y="4293096"/>
            <a:ext cx="0" cy="432048"/>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7" name="正方形/長方形 36">
            <a:extLst>
              <a:ext uri="{FF2B5EF4-FFF2-40B4-BE49-F238E27FC236}">
                <a16:creationId xmlns:a16="http://schemas.microsoft.com/office/drawing/2014/main" id="{28056EF5-1A0A-C345-95F0-D04921842027}"/>
              </a:ext>
            </a:extLst>
          </p:cNvPr>
          <p:cNvSpPr/>
          <p:nvPr/>
        </p:nvSpPr>
        <p:spPr>
          <a:xfrm>
            <a:off x="8328248" y="2276872"/>
            <a:ext cx="3312368" cy="792088"/>
          </a:xfrm>
          <a:prstGeom prst="rect">
            <a:avLst/>
          </a:prstGeom>
          <a:solidFill>
            <a:schemeClr val="accent4">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機能②：</a:t>
            </a:r>
            <a:endParaRPr kumimoji="1" lang="ja-JP" altLang="en-US" dirty="0" err="1">
              <a:solidFill>
                <a:schemeClr val="tx1"/>
              </a:solidFill>
            </a:endParaRPr>
          </a:p>
        </p:txBody>
      </p:sp>
      <p:sp>
        <p:nvSpPr>
          <p:cNvPr id="38" name="正方形/長方形 37">
            <a:extLst>
              <a:ext uri="{FF2B5EF4-FFF2-40B4-BE49-F238E27FC236}">
                <a16:creationId xmlns:a16="http://schemas.microsoft.com/office/drawing/2014/main" id="{C7A76BD7-9ED7-074D-9CC0-643687221C41}"/>
              </a:ext>
            </a:extLst>
          </p:cNvPr>
          <p:cNvSpPr/>
          <p:nvPr/>
        </p:nvSpPr>
        <p:spPr>
          <a:xfrm>
            <a:off x="8328248" y="3501008"/>
            <a:ext cx="3312368" cy="792088"/>
          </a:xfrm>
          <a:prstGeom prst="rect">
            <a:avLst/>
          </a:prstGeom>
          <a:solidFill>
            <a:schemeClr val="accent4">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性能②：</a:t>
            </a:r>
            <a:endParaRPr kumimoji="1" lang="ja-JP" altLang="en-US" dirty="0" err="1">
              <a:solidFill>
                <a:schemeClr val="tx1"/>
              </a:solidFill>
            </a:endParaRPr>
          </a:p>
        </p:txBody>
      </p:sp>
      <p:sp>
        <p:nvSpPr>
          <p:cNvPr id="39" name="正方形/長方形 38">
            <a:extLst>
              <a:ext uri="{FF2B5EF4-FFF2-40B4-BE49-F238E27FC236}">
                <a16:creationId xmlns:a16="http://schemas.microsoft.com/office/drawing/2014/main" id="{E52736EC-F79D-E548-A3B5-E6DACF67E764}"/>
              </a:ext>
            </a:extLst>
          </p:cNvPr>
          <p:cNvSpPr/>
          <p:nvPr/>
        </p:nvSpPr>
        <p:spPr>
          <a:xfrm>
            <a:off x="8328248" y="4725144"/>
            <a:ext cx="3312368" cy="792088"/>
          </a:xfrm>
          <a:prstGeom prst="rect">
            <a:avLst/>
          </a:prstGeom>
          <a:solidFill>
            <a:schemeClr val="accent4">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要素②：</a:t>
            </a:r>
            <a:endParaRPr kumimoji="1" lang="ja-JP" altLang="en-US" dirty="0" err="1">
              <a:solidFill>
                <a:schemeClr val="tx1"/>
              </a:solidFill>
            </a:endParaRPr>
          </a:p>
        </p:txBody>
      </p:sp>
      <p:cxnSp>
        <p:nvCxnSpPr>
          <p:cNvPr id="41" name="直線コネクタ 40">
            <a:extLst>
              <a:ext uri="{FF2B5EF4-FFF2-40B4-BE49-F238E27FC236}">
                <a16:creationId xmlns:a16="http://schemas.microsoft.com/office/drawing/2014/main" id="{07CBD99B-6B20-814A-AF7D-8A4D16F47E37}"/>
              </a:ext>
            </a:extLst>
          </p:cNvPr>
          <p:cNvCxnSpPr>
            <a:stCxn id="37" idx="2"/>
            <a:endCxn id="38" idx="0"/>
          </p:cNvCxnSpPr>
          <p:nvPr/>
        </p:nvCxnSpPr>
        <p:spPr>
          <a:xfrm>
            <a:off x="9984432" y="3068960"/>
            <a:ext cx="0" cy="43204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2" name="直線コネクタ 41">
            <a:extLst>
              <a:ext uri="{FF2B5EF4-FFF2-40B4-BE49-F238E27FC236}">
                <a16:creationId xmlns:a16="http://schemas.microsoft.com/office/drawing/2014/main" id="{D0851425-88EA-8F4E-8C32-17E72EACAA5D}"/>
              </a:ext>
            </a:extLst>
          </p:cNvPr>
          <p:cNvCxnSpPr>
            <a:stCxn id="38" idx="2"/>
            <a:endCxn id="39" idx="0"/>
          </p:cNvCxnSpPr>
          <p:nvPr/>
        </p:nvCxnSpPr>
        <p:spPr>
          <a:xfrm>
            <a:off x="9984432" y="4293096"/>
            <a:ext cx="0" cy="43204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1D2954E9-C58B-AB47-9521-4C3D90DBA5B6}"/>
              </a:ext>
            </a:extLst>
          </p:cNvPr>
          <p:cNvCxnSpPr>
            <a:cxnSpLocks/>
            <a:stCxn id="2" idx="2"/>
          </p:cNvCxnSpPr>
          <p:nvPr/>
        </p:nvCxnSpPr>
        <p:spPr>
          <a:xfrm flipH="1">
            <a:off x="2207568" y="1556792"/>
            <a:ext cx="3888432" cy="720080"/>
          </a:xfrm>
          <a:prstGeom prst="line">
            <a:avLst/>
          </a:prstGeom>
          <a:solidFill>
            <a:schemeClr val="bg1"/>
          </a:solidFill>
          <a:ln w="38100"/>
        </p:spPr>
        <p:style>
          <a:lnRef idx="1">
            <a:schemeClr val="accent1"/>
          </a:lnRef>
          <a:fillRef idx="0">
            <a:schemeClr val="accent1"/>
          </a:fillRef>
          <a:effectRef idx="0">
            <a:schemeClr val="accent1"/>
          </a:effectRef>
          <a:fontRef idx="minor">
            <a:schemeClr val="tx1"/>
          </a:fontRef>
        </p:style>
      </p:cxnSp>
      <p:cxnSp>
        <p:nvCxnSpPr>
          <p:cNvPr id="46" name="直線コネクタ 45">
            <a:extLst>
              <a:ext uri="{FF2B5EF4-FFF2-40B4-BE49-F238E27FC236}">
                <a16:creationId xmlns:a16="http://schemas.microsoft.com/office/drawing/2014/main" id="{4287B8F5-AE88-3043-B943-6C6156B55EC4}"/>
              </a:ext>
            </a:extLst>
          </p:cNvPr>
          <p:cNvCxnSpPr>
            <a:cxnSpLocks/>
            <a:stCxn id="2" idx="2"/>
          </p:cNvCxnSpPr>
          <p:nvPr/>
        </p:nvCxnSpPr>
        <p:spPr>
          <a:xfrm>
            <a:off x="6096000" y="1556792"/>
            <a:ext cx="0" cy="720080"/>
          </a:xfrm>
          <a:prstGeom prst="line">
            <a:avLst/>
          </a:prstGeom>
          <a:solidFill>
            <a:schemeClr val="bg1"/>
          </a:solidFill>
          <a:ln w="38100"/>
        </p:spPr>
        <p:style>
          <a:lnRef idx="1">
            <a:schemeClr val="accent1"/>
          </a:lnRef>
          <a:fillRef idx="0">
            <a:schemeClr val="accent1"/>
          </a:fillRef>
          <a:effectRef idx="0">
            <a:schemeClr val="accent1"/>
          </a:effectRef>
          <a:fontRef idx="minor">
            <a:schemeClr val="tx1"/>
          </a:fontRef>
        </p:style>
      </p:cxnSp>
      <p:cxnSp>
        <p:nvCxnSpPr>
          <p:cNvPr id="49" name="直線コネクタ 48">
            <a:extLst>
              <a:ext uri="{FF2B5EF4-FFF2-40B4-BE49-F238E27FC236}">
                <a16:creationId xmlns:a16="http://schemas.microsoft.com/office/drawing/2014/main" id="{F34EEB9C-368F-4644-90B1-A7BECEB930CD}"/>
              </a:ext>
            </a:extLst>
          </p:cNvPr>
          <p:cNvCxnSpPr>
            <a:cxnSpLocks/>
            <a:stCxn id="2" idx="2"/>
          </p:cNvCxnSpPr>
          <p:nvPr/>
        </p:nvCxnSpPr>
        <p:spPr>
          <a:xfrm>
            <a:off x="6096000" y="1556792"/>
            <a:ext cx="3888432" cy="720080"/>
          </a:xfrm>
          <a:prstGeom prst="line">
            <a:avLst/>
          </a:prstGeom>
          <a:solidFill>
            <a:schemeClr val="bg1"/>
          </a:solidFill>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725712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A5BEF1B8-26B4-954D-9E23-608FB52D86D6}"/>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制御の目的</a:t>
            </a:r>
            <a:r>
              <a:rPr lang="ja-JP" altLang="en-US">
                <a:solidFill>
                  <a:schemeClr val="tx1"/>
                </a:solidFill>
              </a:rPr>
              <a:t>①：キビキビ制御システム</a:t>
            </a:r>
            <a:endParaRPr kumimoji="1" lang="ja-JP" altLang="en-US">
              <a:solidFill>
                <a:schemeClr val="tx1"/>
              </a:solidFill>
            </a:endParaRPr>
          </a:p>
        </p:txBody>
      </p:sp>
      <p:cxnSp>
        <p:nvCxnSpPr>
          <p:cNvPr id="7" name="直線コネクタ 6">
            <a:extLst>
              <a:ext uri="{FF2B5EF4-FFF2-40B4-BE49-F238E27FC236}">
                <a16:creationId xmlns:a16="http://schemas.microsoft.com/office/drawing/2014/main" id="{25A12E36-56D6-D04A-904C-74E4AC5EACC7}"/>
              </a:ext>
            </a:extLst>
          </p:cNvPr>
          <p:cNvCxnSpPr>
            <a:cxnSpLocks/>
          </p:cNvCxnSpPr>
          <p:nvPr/>
        </p:nvCxnSpPr>
        <p:spPr>
          <a:xfrm>
            <a:off x="9372364" y="6453336"/>
            <a:ext cx="248427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2" name="グループ化 11">
            <a:extLst>
              <a:ext uri="{FF2B5EF4-FFF2-40B4-BE49-F238E27FC236}">
                <a16:creationId xmlns:a16="http://schemas.microsoft.com/office/drawing/2014/main" id="{DD32794D-F3F2-8D48-98F9-ABBC2BACE453}"/>
              </a:ext>
            </a:extLst>
          </p:cNvPr>
          <p:cNvGrpSpPr/>
          <p:nvPr/>
        </p:nvGrpSpPr>
        <p:grpSpPr>
          <a:xfrm>
            <a:off x="9372364" y="4797152"/>
            <a:ext cx="1656184" cy="1656184"/>
            <a:chOff x="8616280" y="4797152"/>
            <a:chExt cx="1656184" cy="1656184"/>
          </a:xfrm>
        </p:grpSpPr>
        <p:sp>
          <p:nvSpPr>
            <p:cNvPr id="5" name="円/楕円 4">
              <a:extLst>
                <a:ext uri="{FF2B5EF4-FFF2-40B4-BE49-F238E27FC236}">
                  <a16:creationId xmlns:a16="http://schemas.microsoft.com/office/drawing/2014/main" id="{7A42A556-5873-C946-8708-EC89BF1B6983}"/>
                </a:ext>
              </a:extLst>
            </p:cNvPr>
            <p:cNvSpPr/>
            <p:nvPr/>
          </p:nvSpPr>
          <p:spPr>
            <a:xfrm>
              <a:off x="8616280" y="4797152"/>
              <a:ext cx="1656184" cy="1656184"/>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ja-JP" altLang="en-US">
                  <a:solidFill>
                    <a:schemeClr val="tx1"/>
                  </a:solidFill>
                </a:rPr>
                <a:t>車輪</a:t>
              </a:r>
              <a:endParaRPr kumimoji="1" lang="ja-JP" altLang="en-US" dirty="0" err="1">
                <a:solidFill>
                  <a:schemeClr val="tx1"/>
                </a:solidFill>
              </a:endParaRPr>
            </a:p>
          </p:txBody>
        </p:sp>
        <p:cxnSp>
          <p:nvCxnSpPr>
            <p:cNvPr id="9" name="直線コネクタ 8">
              <a:extLst>
                <a:ext uri="{FF2B5EF4-FFF2-40B4-BE49-F238E27FC236}">
                  <a16:creationId xmlns:a16="http://schemas.microsoft.com/office/drawing/2014/main" id="{9748DDAD-E860-494B-9999-7719EE47DE04}"/>
                </a:ext>
              </a:extLst>
            </p:cNvPr>
            <p:cNvCxnSpPr>
              <a:stCxn id="5" idx="3"/>
              <a:endCxn id="5" idx="7"/>
            </p:cNvCxnSpPr>
            <p:nvPr/>
          </p:nvCxnSpPr>
          <p:spPr>
            <a:xfrm flipV="1">
              <a:off x="8858823" y="5039695"/>
              <a:ext cx="1171098" cy="11710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79832B64-F3D0-494C-A457-8EB54A6162A5}"/>
                </a:ext>
              </a:extLst>
            </p:cNvPr>
            <p:cNvCxnSpPr>
              <a:stCxn id="5" idx="1"/>
              <a:endCxn id="5" idx="5"/>
            </p:cNvCxnSpPr>
            <p:nvPr/>
          </p:nvCxnSpPr>
          <p:spPr>
            <a:xfrm>
              <a:off x="8858823" y="5039695"/>
              <a:ext cx="1171098" cy="11710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5" name="直線矢印コネクタ 14">
            <a:extLst>
              <a:ext uri="{FF2B5EF4-FFF2-40B4-BE49-F238E27FC236}">
                <a16:creationId xmlns:a16="http://schemas.microsoft.com/office/drawing/2014/main" id="{6BEFA3C7-A322-5645-A3C2-150CE9A9D2C9}"/>
              </a:ext>
            </a:extLst>
          </p:cNvPr>
          <p:cNvCxnSpPr/>
          <p:nvPr/>
        </p:nvCxnSpPr>
        <p:spPr>
          <a:xfrm>
            <a:off x="10190971" y="6433267"/>
            <a:ext cx="98159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56119E4D-ABC9-4A44-A657-3ACC3ED6075C}"/>
              </a:ext>
            </a:extLst>
          </p:cNvPr>
          <p:cNvCxnSpPr>
            <a:cxnSpLocks/>
          </p:cNvCxnSpPr>
          <p:nvPr/>
        </p:nvCxnSpPr>
        <p:spPr>
          <a:xfrm flipV="1">
            <a:off x="11496600" y="3992689"/>
            <a:ext cx="0" cy="2748679"/>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9" name="直線矢印コネクタ 18">
            <a:extLst>
              <a:ext uri="{FF2B5EF4-FFF2-40B4-BE49-F238E27FC236}">
                <a16:creationId xmlns:a16="http://schemas.microsoft.com/office/drawing/2014/main" id="{4FD928EF-B134-3444-B4E7-4A99FEC58B9D}"/>
              </a:ext>
            </a:extLst>
          </p:cNvPr>
          <p:cNvCxnSpPr>
            <a:cxnSpLocks/>
          </p:cNvCxnSpPr>
          <p:nvPr/>
        </p:nvCxnSpPr>
        <p:spPr>
          <a:xfrm flipH="1">
            <a:off x="10092444" y="3824484"/>
            <a:ext cx="98159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1" name="正方形/長方形 20">
            <a:extLst>
              <a:ext uri="{FF2B5EF4-FFF2-40B4-BE49-F238E27FC236}">
                <a16:creationId xmlns:a16="http://schemas.microsoft.com/office/drawing/2014/main" id="{0973CC44-59C6-124A-8168-DB05FE179C01}"/>
              </a:ext>
            </a:extLst>
          </p:cNvPr>
          <p:cNvSpPr/>
          <p:nvPr/>
        </p:nvSpPr>
        <p:spPr>
          <a:xfrm>
            <a:off x="10009416" y="2708919"/>
            <a:ext cx="1481869" cy="3324531"/>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r"/>
            <a:r>
              <a:rPr kumimoji="1" lang="ja-JP" altLang="en-US" sz="1400">
                <a:solidFill>
                  <a:schemeClr val="tx1"/>
                </a:solidFill>
              </a:rPr>
              <a:t>走行体</a:t>
            </a:r>
            <a:endParaRPr kumimoji="1" lang="ja-JP" altLang="en-US" sz="1400" dirty="0" err="1">
              <a:solidFill>
                <a:schemeClr val="tx1"/>
              </a:solidFill>
            </a:endParaRPr>
          </a:p>
        </p:txBody>
      </p:sp>
      <p:grpSp>
        <p:nvGrpSpPr>
          <p:cNvPr id="22" name="グループ化 21">
            <a:extLst>
              <a:ext uri="{FF2B5EF4-FFF2-40B4-BE49-F238E27FC236}">
                <a16:creationId xmlns:a16="http://schemas.microsoft.com/office/drawing/2014/main" id="{FEEE2B49-58B2-B748-9567-8A4247EA8CC5}"/>
              </a:ext>
            </a:extLst>
          </p:cNvPr>
          <p:cNvGrpSpPr/>
          <p:nvPr/>
        </p:nvGrpSpPr>
        <p:grpSpPr>
          <a:xfrm>
            <a:off x="10896845" y="3645024"/>
            <a:ext cx="358012" cy="358012"/>
            <a:chOff x="4024536" y="3216424"/>
            <a:chExt cx="3168353" cy="3168352"/>
          </a:xfrm>
        </p:grpSpPr>
        <p:sp>
          <p:nvSpPr>
            <p:cNvPr id="26" name="パイ 25">
              <a:extLst>
                <a:ext uri="{FF2B5EF4-FFF2-40B4-BE49-F238E27FC236}">
                  <a16:creationId xmlns:a16="http://schemas.microsoft.com/office/drawing/2014/main" id="{B68162D2-4B1C-074F-AB75-3D48D4277AC4}"/>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7" name="パイ 26">
              <a:extLst>
                <a:ext uri="{FF2B5EF4-FFF2-40B4-BE49-F238E27FC236}">
                  <a16:creationId xmlns:a16="http://schemas.microsoft.com/office/drawing/2014/main" id="{7F701166-B61E-3F4F-AC67-B894882A59FC}"/>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8" name="パイ 27">
              <a:extLst>
                <a:ext uri="{FF2B5EF4-FFF2-40B4-BE49-F238E27FC236}">
                  <a16:creationId xmlns:a16="http://schemas.microsoft.com/office/drawing/2014/main" id="{835C2019-EDF2-AA47-9A1C-939F36F18970}"/>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29" name="円弧 28">
            <a:extLst>
              <a:ext uri="{FF2B5EF4-FFF2-40B4-BE49-F238E27FC236}">
                <a16:creationId xmlns:a16="http://schemas.microsoft.com/office/drawing/2014/main" id="{AFD5FEB2-6245-BE42-8B61-01FA1BEB354A}"/>
              </a:ext>
            </a:extLst>
          </p:cNvPr>
          <p:cNvSpPr/>
          <p:nvPr/>
        </p:nvSpPr>
        <p:spPr>
          <a:xfrm>
            <a:off x="9664754" y="5089542"/>
            <a:ext cx="1075762" cy="1075762"/>
          </a:xfrm>
          <a:prstGeom prst="arc">
            <a:avLst>
              <a:gd name="adj1" fmla="val 6556905"/>
              <a:gd name="adj2" fmla="val 12479464"/>
            </a:avLst>
          </a:prstGeom>
          <a:ln w="38100">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cxnSp>
        <p:nvCxnSpPr>
          <p:cNvPr id="30" name="直線矢印コネクタ 29">
            <a:extLst>
              <a:ext uri="{FF2B5EF4-FFF2-40B4-BE49-F238E27FC236}">
                <a16:creationId xmlns:a16="http://schemas.microsoft.com/office/drawing/2014/main" id="{EA57FD0B-CC0F-EA46-81D4-C760EE15B73C}"/>
              </a:ext>
            </a:extLst>
          </p:cNvPr>
          <p:cNvCxnSpPr>
            <a:cxnSpLocks/>
          </p:cNvCxnSpPr>
          <p:nvPr/>
        </p:nvCxnSpPr>
        <p:spPr>
          <a:xfrm rot="16200000" flipH="1">
            <a:off x="10583241" y="4314827"/>
            <a:ext cx="98159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nvGrpSpPr>
          <p:cNvPr id="85" name="グループ化 84">
            <a:extLst>
              <a:ext uri="{FF2B5EF4-FFF2-40B4-BE49-F238E27FC236}">
                <a16:creationId xmlns:a16="http://schemas.microsoft.com/office/drawing/2014/main" id="{24CBF393-800F-F545-9F7A-30282A6B1717}"/>
              </a:ext>
            </a:extLst>
          </p:cNvPr>
          <p:cNvGrpSpPr/>
          <p:nvPr/>
        </p:nvGrpSpPr>
        <p:grpSpPr>
          <a:xfrm>
            <a:off x="11185119" y="5931662"/>
            <a:ext cx="527505" cy="527505"/>
            <a:chOff x="11185119" y="5931662"/>
            <a:chExt cx="527505" cy="527505"/>
          </a:xfrm>
        </p:grpSpPr>
        <p:sp>
          <p:nvSpPr>
            <p:cNvPr id="32" name="円/楕円 31">
              <a:extLst>
                <a:ext uri="{FF2B5EF4-FFF2-40B4-BE49-F238E27FC236}">
                  <a16:creationId xmlns:a16="http://schemas.microsoft.com/office/drawing/2014/main" id="{F48C7AFA-C695-2044-BFE4-98E977E4B42A}"/>
                </a:ext>
              </a:extLst>
            </p:cNvPr>
            <p:cNvSpPr/>
            <p:nvPr/>
          </p:nvSpPr>
          <p:spPr>
            <a:xfrm>
              <a:off x="11185119" y="5931662"/>
              <a:ext cx="527505" cy="527505"/>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cxnSp>
          <p:nvCxnSpPr>
            <p:cNvPr id="33" name="直線コネクタ 32">
              <a:extLst>
                <a:ext uri="{FF2B5EF4-FFF2-40B4-BE49-F238E27FC236}">
                  <a16:creationId xmlns:a16="http://schemas.microsoft.com/office/drawing/2014/main" id="{031F4C55-1C33-A24E-8BE6-B803283999F7}"/>
                </a:ext>
              </a:extLst>
            </p:cNvPr>
            <p:cNvCxnSpPr>
              <a:stCxn id="32" idx="3"/>
              <a:endCxn id="32" idx="7"/>
            </p:cNvCxnSpPr>
            <p:nvPr/>
          </p:nvCxnSpPr>
          <p:spPr>
            <a:xfrm flipV="1">
              <a:off x="11262370" y="6008913"/>
              <a:ext cx="373002" cy="3730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5DD3275E-8ABC-9740-84C9-98B5B9FFDB34}"/>
                </a:ext>
              </a:extLst>
            </p:cNvPr>
            <p:cNvCxnSpPr>
              <a:stCxn id="32" idx="1"/>
              <a:endCxn id="32" idx="5"/>
            </p:cNvCxnSpPr>
            <p:nvPr/>
          </p:nvCxnSpPr>
          <p:spPr>
            <a:xfrm>
              <a:off x="11262370" y="6008913"/>
              <a:ext cx="373002" cy="3730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8" name="正方形/長方形 37">
            <a:extLst>
              <a:ext uri="{FF2B5EF4-FFF2-40B4-BE49-F238E27FC236}">
                <a16:creationId xmlns:a16="http://schemas.microsoft.com/office/drawing/2014/main" id="{224CB823-8267-D54C-A84F-F5EB981A2D8E}"/>
              </a:ext>
            </a:extLst>
          </p:cNvPr>
          <p:cNvSpPr/>
          <p:nvPr/>
        </p:nvSpPr>
        <p:spPr>
          <a:xfrm rot="16200000">
            <a:off x="6023992" y="3681028"/>
            <a:ext cx="1080120" cy="576064"/>
          </a:xfrm>
          <a:prstGeom prst="rect">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400">
                <a:solidFill>
                  <a:schemeClr val="bg1">
                    <a:lumMod val="65000"/>
                  </a:schemeClr>
                </a:solidFill>
              </a:rPr>
              <a:t>モーター</a:t>
            </a:r>
            <a:endParaRPr kumimoji="1" lang="en-US" altLang="ja-JP" sz="1400" dirty="0">
              <a:solidFill>
                <a:schemeClr val="bg1">
                  <a:lumMod val="65000"/>
                </a:schemeClr>
              </a:solidFill>
            </a:endParaRPr>
          </a:p>
          <a:p>
            <a:pPr algn="ctr"/>
            <a:r>
              <a:rPr kumimoji="1" lang="ja-JP" altLang="en-US" sz="1400">
                <a:solidFill>
                  <a:schemeClr val="bg1">
                    <a:lumMod val="65000"/>
                  </a:schemeClr>
                </a:solidFill>
              </a:rPr>
              <a:t>ドライバ</a:t>
            </a:r>
            <a:endParaRPr kumimoji="1" lang="ja-JP" altLang="en-US" sz="1400" dirty="0" err="1">
              <a:solidFill>
                <a:schemeClr val="bg1">
                  <a:lumMod val="65000"/>
                </a:schemeClr>
              </a:solidFill>
            </a:endParaRPr>
          </a:p>
        </p:txBody>
      </p:sp>
      <p:sp>
        <p:nvSpPr>
          <p:cNvPr id="39" name="正方形/長方形 38">
            <a:extLst>
              <a:ext uri="{FF2B5EF4-FFF2-40B4-BE49-F238E27FC236}">
                <a16:creationId xmlns:a16="http://schemas.microsoft.com/office/drawing/2014/main" id="{761743FF-311D-F441-8694-558772356518}"/>
              </a:ext>
            </a:extLst>
          </p:cNvPr>
          <p:cNvSpPr/>
          <p:nvPr/>
        </p:nvSpPr>
        <p:spPr>
          <a:xfrm rot="16200000">
            <a:off x="7163462" y="3681028"/>
            <a:ext cx="1080120" cy="576064"/>
          </a:xfrm>
          <a:prstGeom prst="rect">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bg1">
                    <a:lumMod val="65000"/>
                  </a:schemeClr>
                </a:solidFill>
              </a:rPr>
              <a:t>DC</a:t>
            </a:r>
            <a:r>
              <a:rPr kumimoji="1" lang="ja-JP" altLang="en-US" sz="1400">
                <a:solidFill>
                  <a:schemeClr val="bg1">
                    <a:lumMod val="65000"/>
                  </a:schemeClr>
                </a:solidFill>
              </a:rPr>
              <a:t>モータ</a:t>
            </a:r>
            <a:endParaRPr kumimoji="1" lang="ja-JP" altLang="en-US" sz="1400" dirty="0" err="1">
              <a:solidFill>
                <a:schemeClr val="bg1">
                  <a:lumMod val="65000"/>
                </a:schemeClr>
              </a:solidFill>
            </a:endParaRPr>
          </a:p>
        </p:txBody>
      </p:sp>
      <p:sp>
        <p:nvSpPr>
          <p:cNvPr id="40" name="正方形/長方形 39">
            <a:extLst>
              <a:ext uri="{FF2B5EF4-FFF2-40B4-BE49-F238E27FC236}">
                <a16:creationId xmlns:a16="http://schemas.microsoft.com/office/drawing/2014/main" id="{69F9C521-BC5E-AB4C-B598-949AD696185C}"/>
              </a:ext>
            </a:extLst>
          </p:cNvPr>
          <p:cNvSpPr/>
          <p:nvPr/>
        </p:nvSpPr>
        <p:spPr>
          <a:xfrm rot="16200000">
            <a:off x="8302932" y="3681028"/>
            <a:ext cx="1080120" cy="576064"/>
          </a:xfrm>
          <a:prstGeom prst="rect">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400">
                <a:solidFill>
                  <a:schemeClr val="bg1">
                    <a:lumMod val="65000"/>
                  </a:schemeClr>
                </a:solidFill>
              </a:rPr>
              <a:t>ギア</a:t>
            </a:r>
            <a:endParaRPr kumimoji="1" lang="ja-JP" altLang="en-US" sz="1400" dirty="0" err="1">
              <a:solidFill>
                <a:schemeClr val="bg1">
                  <a:lumMod val="65000"/>
                </a:schemeClr>
              </a:solidFill>
            </a:endParaRPr>
          </a:p>
        </p:txBody>
      </p:sp>
      <p:sp>
        <p:nvSpPr>
          <p:cNvPr id="41" name="正方形/長方形 40">
            <a:extLst>
              <a:ext uri="{FF2B5EF4-FFF2-40B4-BE49-F238E27FC236}">
                <a16:creationId xmlns:a16="http://schemas.microsoft.com/office/drawing/2014/main" id="{F13334BF-615A-544D-B85F-88E828CF94C0}"/>
              </a:ext>
            </a:extLst>
          </p:cNvPr>
          <p:cNvSpPr/>
          <p:nvPr/>
        </p:nvSpPr>
        <p:spPr>
          <a:xfrm>
            <a:off x="1510646" y="1556793"/>
            <a:ext cx="4232041" cy="404092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ja-JP" altLang="en-US" sz="1400">
                <a:solidFill>
                  <a:schemeClr val="tx1"/>
                </a:solidFill>
              </a:rPr>
              <a:t>キビキビ制御</a:t>
            </a:r>
            <a:endParaRPr kumimoji="1" lang="en-US" altLang="ja-JP" sz="1400" dirty="0">
              <a:solidFill>
                <a:schemeClr val="tx1"/>
              </a:solidFill>
            </a:endParaRPr>
          </a:p>
          <a:p>
            <a:pPr algn="ctr"/>
            <a:r>
              <a:rPr kumimoji="1" lang="ja-JP" altLang="en-US" sz="1400">
                <a:solidFill>
                  <a:schemeClr val="tx1"/>
                </a:solidFill>
              </a:rPr>
              <a:t>システム</a:t>
            </a:r>
            <a:endParaRPr kumimoji="1" lang="ja-JP" altLang="en-US" sz="1400" dirty="0" err="1">
              <a:solidFill>
                <a:schemeClr val="tx1"/>
              </a:solidFill>
            </a:endParaRPr>
          </a:p>
        </p:txBody>
      </p:sp>
      <p:cxnSp>
        <p:nvCxnSpPr>
          <p:cNvPr id="45" name="直線矢印コネクタ 44">
            <a:extLst>
              <a:ext uri="{FF2B5EF4-FFF2-40B4-BE49-F238E27FC236}">
                <a16:creationId xmlns:a16="http://schemas.microsoft.com/office/drawing/2014/main" id="{BC322415-115A-534B-A6E5-8855B7B47DC1}"/>
              </a:ext>
            </a:extLst>
          </p:cNvPr>
          <p:cNvCxnSpPr>
            <a:cxnSpLocks/>
          </p:cNvCxnSpPr>
          <p:nvPr/>
        </p:nvCxnSpPr>
        <p:spPr>
          <a:xfrm>
            <a:off x="6881759" y="3969060"/>
            <a:ext cx="504056" cy="0"/>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線矢印コネクタ 47">
            <a:extLst>
              <a:ext uri="{FF2B5EF4-FFF2-40B4-BE49-F238E27FC236}">
                <a16:creationId xmlns:a16="http://schemas.microsoft.com/office/drawing/2014/main" id="{86CAAB08-D29D-334B-BB7F-2C95C1543560}"/>
              </a:ext>
            </a:extLst>
          </p:cNvPr>
          <p:cNvCxnSpPr>
            <a:cxnSpLocks/>
          </p:cNvCxnSpPr>
          <p:nvPr/>
        </p:nvCxnSpPr>
        <p:spPr>
          <a:xfrm>
            <a:off x="8021229" y="3969060"/>
            <a:ext cx="504056" cy="0"/>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55" name="グループ化 54">
            <a:extLst>
              <a:ext uri="{FF2B5EF4-FFF2-40B4-BE49-F238E27FC236}">
                <a16:creationId xmlns:a16="http://schemas.microsoft.com/office/drawing/2014/main" id="{2E643B34-1135-F048-A33F-FECDE805A732}"/>
              </a:ext>
            </a:extLst>
          </p:cNvPr>
          <p:cNvGrpSpPr/>
          <p:nvPr/>
        </p:nvGrpSpPr>
        <p:grpSpPr>
          <a:xfrm>
            <a:off x="9156340" y="3957379"/>
            <a:ext cx="504056" cy="859842"/>
            <a:chOff x="9480376" y="2996952"/>
            <a:chExt cx="504056" cy="504056"/>
          </a:xfrm>
          <a:noFill/>
        </p:grpSpPr>
        <p:cxnSp>
          <p:nvCxnSpPr>
            <p:cNvPr id="49" name="直線矢印コネクタ 48">
              <a:extLst>
                <a:ext uri="{FF2B5EF4-FFF2-40B4-BE49-F238E27FC236}">
                  <a16:creationId xmlns:a16="http://schemas.microsoft.com/office/drawing/2014/main" id="{DE5CA45E-0CA6-7840-9E2A-D67F10EFFE86}"/>
                </a:ext>
              </a:extLst>
            </p:cNvPr>
            <p:cNvCxnSpPr>
              <a:cxnSpLocks/>
            </p:cNvCxnSpPr>
            <p:nvPr/>
          </p:nvCxnSpPr>
          <p:spPr>
            <a:xfrm>
              <a:off x="9480376" y="2996952"/>
              <a:ext cx="504056" cy="0"/>
            </a:xfrm>
            <a:prstGeom prst="straightConnector1">
              <a:avLst/>
            </a:prstGeom>
            <a:grpFill/>
            <a:ln w="38100" cap="rnd">
              <a:solidFill>
                <a:schemeClr val="bg1">
                  <a:lumMod val="75000"/>
                </a:schemeClr>
              </a:solidFill>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4" name="直線矢印コネクタ 53">
              <a:extLst>
                <a:ext uri="{FF2B5EF4-FFF2-40B4-BE49-F238E27FC236}">
                  <a16:creationId xmlns:a16="http://schemas.microsoft.com/office/drawing/2014/main" id="{65C46311-C2DC-6842-9EE1-2B622A45C6D8}"/>
                </a:ext>
              </a:extLst>
            </p:cNvPr>
            <p:cNvCxnSpPr>
              <a:cxnSpLocks/>
            </p:cNvCxnSpPr>
            <p:nvPr/>
          </p:nvCxnSpPr>
          <p:spPr>
            <a:xfrm rot="5400000">
              <a:off x="9732404" y="3248980"/>
              <a:ext cx="504056" cy="0"/>
            </a:xfrm>
            <a:prstGeom prst="straightConnector1">
              <a:avLst/>
            </a:prstGeom>
            <a:grpFill/>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56" name="正方形/長方形 55">
            <a:extLst>
              <a:ext uri="{FF2B5EF4-FFF2-40B4-BE49-F238E27FC236}">
                <a16:creationId xmlns:a16="http://schemas.microsoft.com/office/drawing/2014/main" id="{8279C6B9-28C0-D543-87DB-FD51C2E3FBDA}"/>
              </a:ext>
            </a:extLst>
          </p:cNvPr>
          <p:cNvSpPr/>
          <p:nvPr/>
        </p:nvSpPr>
        <p:spPr>
          <a:xfrm rot="16200000">
            <a:off x="7987305" y="5564610"/>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400">
                <a:solidFill>
                  <a:schemeClr val="tx1"/>
                </a:solidFill>
              </a:rPr>
              <a:t>回転角</a:t>
            </a:r>
            <a:endParaRPr lang="en-US" altLang="ja-JP" sz="1400" dirty="0">
              <a:solidFill>
                <a:schemeClr val="tx1"/>
              </a:solidFill>
            </a:endParaRPr>
          </a:p>
          <a:p>
            <a:pPr algn="ctr"/>
            <a:r>
              <a:rPr kumimoji="1" lang="ja-JP" altLang="en-US" sz="1400">
                <a:solidFill>
                  <a:schemeClr val="tx1"/>
                </a:solidFill>
              </a:rPr>
              <a:t>センサ</a:t>
            </a:r>
            <a:endParaRPr kumimoji="1" lang="ja-JP" altLang="en-US" sz="1400" dirty="0" err="1">
              <a:solidFill>
                <a:schemeClr val="tx1"/>
              </a:solidFill>
            </a:endParaRPr>
          </a:p>
        </p:txBody>
      </p:sp>
      <p:cxnSp>
        <p:nvCxnSpPr>
          <p:cNvPr id="57" name="直線矢印コネクタ 56">
            <a:extLst>
              <a:ext uri="{FF2B5EF4-FFF2-40B4-BE49-F238E27FC236}">
                <a16:creationId xmlns:a16="http://schemas.microsoft.com/office/drawing/2014/main" id="{AA04A6B5-C176-0645-A8B8-A4A8B25EE886}"/>
              </a:ext>
            </a:extLst>
          </p:cNvPr>
          <p:cNvCxnSpPr>
            <a:cxnSpLocks/>
          </p:cNvCxnSpPr>
          <p:nvPr/>
        </p:nvCxnSpPr>
        <p:spPr>
          <a:xfrm flipH="1">
            <a:off x="8762867" y="5852641"/>
            <a:ext cx="681505"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59" name="正方形/長方形 58">
            <a:extLst>
              <a:ext uri="{FF2B5EF4-FFF2-40B4-BE49-F238E27FC236}">
                <a16:creationId xmlns:a16="http://schemas.microsoft.com/office/drawing/2014/main" id="{6845D476-A07D-E44A-80DB-1D09197FDACD}"/>
              </a:ext>
            </a:extLst>
          </p:cNvPr>
          <p:cNvSpPr/>
          <p:nvPr/>
        </p:nvSpPr>
        <p:spPr>
          <a:xfrm rot="16200000">
            <a:off x="8360447" y="4988573"/>
            <a:ext cx="1368152" cy="265229"/>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角速度</a:t>
            </a:r>
            <a:r>
              <a:rPr kumimoji="1" lang="en-US" altLang="ja-JP" sz="1400" dirty="0">
                <a:solidFill>
                  <a:schemeClr val="tx1"/>
                </a:solidFill>
              </a:rPr>
              <a:t>[rad/s]</a:t>
            </a:r>
            <a:endParaRPr kumimoji="1" lang="ja-JP" altLang="en-US" sz="1400" dirty="0" err="1">
              <a:solidFill>
                <a:schemeClr val="tx1"/>
              </a:solidFill>
            </a:endParaRPr>
          </a:p>
        </p:txBody>
      </p:sp>
      <p:cxnSp>
        <p:nvCxnSpPr>
          <p:cNvPr id="61" name="直線矢印コネクタ 60">
            <a:extLst>
              <a:ext uri="{FF2B5EF4-FFF2-40B4-BE49-F238E27FC236}">
                <a16:creationId xmlns:a16="http://schemas.microsoft.com/office/drawing/2014/main" id="{06961735-800E-8C4A-8208-63B729038CB3}"/>
              </a:ext>
            </a:extLst>
          </p:cNvPr>
          <p:cNvCxnSpPr>
            <a:cxnSpLocks/>
          </p:cNvCxnSpPr>
          <p:nvPr/>
        </p:nvCxnSpPr>
        <p:spPr>
          <a:xfrm flipH="1">
            <a:off x="7557827" y="5852641"/>
            <a:ext cx="681505"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2" name="正方形/長方形 61">
            <a:extLst>
              <a:ext uri="{FF2B5EF4-FFF2-40B4-BE49-F238E27FC236}">
                <a16:creationId xmlns:a16="http://schemas.microsoft.com/office/drawing/2014/main" id="{F5671407-5BD7-634B-ADC4-CF503755CC66}"/>
              </a:ext>
            </a:extLst>
          </p:cNvPr>
          <p:cNvSpPr/>
          <p:nvPr/>
        </p:nvSpPr>
        <p:spPr>
          <a:xfrm rot="16200000">
            <a:off x="7236727" y="4988574"/>
            <a:ext cx="1368152" cy="265229"/>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電圧</a:t>
            </a:r>
            <a:r>
              <a:rPr kumimoji="1" lang="en-US" altLang="ja-JP" sz="1400" dirty="0">
                <a:solidFill>
                  <a:schemeClr val="tx1"/>
                </a:solidFill>
              </a:rPr>
              <a:t>[v]</a:t>
            </a:r>
            <a:endParaRPr kumimoji="1" lang="ja-JP" altLang="en-US" sz="1400" dirty="0" err="1">
              <a:solidFill>
                <a:schemeClr val="tx1"/>
              </a:solidFill>
            </a:endParaRPr>
          </a:p>
        </p:txBody>
      </p:sp>
      <p:cxnSp>
        <p:nvCxnSpPr>
          <p:cNvPr id="64" name="直線矢印コネクタ 63">
            <a:extLst>
              <a:ext uri="{FF2B5EF4-FFF2-40B4-BE49-F238E27FC236}">
                <a16:creationId xmlns:a16="http://schemas.microsoft.com/office/drawing/2014/main" id="{FD2526AE-4FE8-F543-ABDA-466862BED543}"/>
              </a:ext>
            </a:extLst>
          </p:cNvPr>
          <p:cNvCxnSpPr>
            <a:cxnSpLocks/>
          </p:cNvCxnSpPr>
          <p:nvPr/>
        </p:nvCxnSpPr>
        <p:spPr>
          <a:xfrm>
            <a:off x="5771964" y="3957379"/>
            <a:ext cx="504056" cy="0"/>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42" name="グループ化 41">
            <a:extLst>
              <a:ext uri="{FF2B5EF4-FFF2-40B4-BE49-F238E27FC236}">
                <a16:creationId xmlns:a16="http://schemas.microsoft.com/office/drawing/2014/main" id="{8C3050C0-06C5-BC40-A299-FFED180B4514}"/>
              </a:ext>
            </a:extLst>
          </p:cNvPr>
          <p:cNvGrpSpPr/>
          <p:nvPr/>
        </p:nvGrpSpPr>
        <p:grpSpPr>
          <a:xfrm rot="10800000">
            <a:off x="1811521" y="5550152"/>
            <a:ext cx="5198613" cy="315884"/>
            <a:chOff x="9480376" y="2996952"/>
            <a:chExt cx="504056" cy="504056"/>
          </a:xfrm>
        </p:grpSpPr>
        <p:cxnSp>
          <p:nvCxnSpPr>
            <p:cNvPr id="43" name="直線矢印コネクタ 42">
              <a:extLst>
                <a:ext uri="{FF2B5EF4-FFF2-40B4-BE49-F238E27FC236}">
                  <a16:creationId xmlns:a16="http://schemas.microsoft.com/office/drawing/2014/main" id="{2C20D620-7BFF-6C47-ADBB-607B2F1ECC9D}"/>
                </a:ext>
              </a:extLst>
            </p:cNvPr>
            <p:cNvCxnSpPr>
              <a:cxnSpLocks/>
            </p:cNvCxnSpPr>
            <p:nvPr/>
          </p:nvCxnSpPr>
          <p:spPr>
            <a:xfrm>
              <a:off x="9480376" y="2996952"/>
              <a:ext cx="504056" cy="0"/>
            </a:xfrm>
            <a:prstGeom prst="straightConnector1">
              <a:avLst/>
            </a:prstGeom>
            <a:ln w="38100" cap="rnd">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4" name="直線矢印コネクタ 43">
              <a:extLst>
                <a:ext uri="{FF2B5EF4-FFF2-40B4-BE49-F238E27FC236}">
                  <a16:creationId xmlns:a16="http://schemas.microsoft.com/office/drawing/2014/main" id="{6D3B5809-B6D2-9A42-AF89-75561C5014A6}"/>
                </a:ext>
              </a:extLst>
            </p:cNvPr>
            <p:cNvCxnSpPr>
              <a:cxnSpLocks/>
            </p:cNvCxnSpPr>
            <p:nvPr/>
          </p:nvCxnSpPr>
          <p:spPr>
            <a:xfrm rot="5400000">
              <a:off x="9732404" y="3248980"/>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60" name="正方形/長方形 59">
            <a:extLst>
              <a:ext uri="{FF2B5EF4-FFF2-40B4-BE49-F238E27FC236}">
                <a16:creationId xmlns:a16="http://schemas.microsoft.com/office/drawing/2014/main" id="{43564593-DFB3-F141-B034-2C5B13AD66D2}"/>
              </a:ext>
            </a:extLst>
          </p:cNvPr>
          <p:cNvSpPr/>
          <p:nvPr/>
        </p:nvSpPr>
        <p:spPr>
          <a:xfrm rot="16200000">
            <a:off x="6753081" y="5564610"/>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A/D</a:t>
            </a:r>
          </a:p>
          <a:p>
            <a:pPr algn="ctr"/>
            <a:r>
              <a:rPr kumimoji="1" lang="en-US" altLang="ja-JP" sz="1400" dirty="0">
                <a:solidFill>
                  <a:schemeClr val="tx1"/>
                </a:solidFill>
              </a:rPr>
              <a:t>converter</a:t>
            </a:r>
            <a:endParaRPr kumimoji="1" lang="ja-JP" altLang="en-US" sz="1400" dirty="0" err="1">
              <a:solidFill>
                <a:schemeClr val="tx1"/>
              </a:solidFill>
            </a:endParaRPr>
          </a:p>
        </p:txBody>
      </p:sp>
      <p:sp>
        <p:nvSpPr>
          <p:cNvPr id="46" name="正方形/長方形 45">
            <a:extLst>
              <a:ext uri="{FF2B5EF4-FFF2-40B4-BE49-F238E27FC236}">
                <a16:creationId xmlns:a16="http://schemas.microsoft.com/office/drawing/2014/main" id="{4CFBD517-1EC6-7340-A95E-085DF5A98CAA}"/>
              </a:ext>
            </a:extLst>
          </p:cNvPr>
          <p:cNvSpPr/>
          <p:nvPr/>
        </p:nvSpPr>
        <p:spPr>
          <a:xfrm rot="16200000">
            <a:off x="6023992" y="2456892"/>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400">
                <a:solidFill>
                  <a:schemeClr val="tx1"/>
                </a:solidFill>
              </a:rPr>
              <a:t>モーター</a:t>
            </a:r>
            <a:endParaRPr kumimoji="1" lang="en-US" altLang="ja-JP" sz="1400" dirty="0">
              <a:solidFill>
                <a:schemeClr val="tx1"/>
              </a:solidFill>
            </a:endParaRPr>
          </a:p>
          <a:p>
            <a:pPr algn="ctr"/>
            <a:r>
              <a:rPr kumimoji="1" lang="ja-JP" altLang="en-US" sz="1400">
                <a:solidFill>
                  <a:schemeClr val="tx1"/>
                </a:solidFill>
              </a:rPr>
              <a:t>ドライバ</a:t>
            </a:r>
            <a:endParaRPr kumimoji="1" lang="ja-JP" altLang="en-US" sz="1400" dirty="0" err="1">
              <a:solidFill>
                <a:schemeClr val="tx1"/>
              </a:solidFill>
            </a:endParaRPr>
          </a:p>
        </p:txBody>
      </p:sp>
      <p:sp>
        <p:nvSpPr>
          <p:cNvPr id="47" name="正方形/長方形 46">
            <a:extLst>
              <a:ext uri="{FF2B5EF4-FFF2-40B4-BE49-F238E27FC236}">
                <a16:creationId xmlns:a16="http://schemas.microsoft.com/office/drawing/2014/main" id="{6DD65294-2BAE-3745-BA24-6F95C272387F}"/>
              </a:ext>
            </a:extLst>
          </p:cNvPr>
          <p:cNvSpPr/>
          <p:nvPr/>
        </p:nvSpPr>
        <p:spPr>
          <a:xfrm rot="16200000">
            <a:off x="7163462" y="2456892"/>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DC</a:t>
            </a:r>
            <a:r>
              <a:rPr kumimoji="1" lang="ja-JP" altLang="en-US" sz="1400">
                <a:solidFill>
                  <a:schemeClr val="tx1"/>
                </a:solidFill>
              </a:rPr>
              <a:t>モータ</a:t>
            </a:r>
            <a:endParaRPr kumimoji="1" lang="ja-JP" altLang="en-US" sz="1400" dirty="0" err="1">
              <a:solidFill>
                <a:schemeClr val="tx1"/>
              </a:solidFill>
            </a:endParaRPr>
          </a:p>
        </p:txBody>
      </p:sp>
      <p:sp>
        <p:nvSpPr>
          <p:cNvPr id="50" name="正方形/長方形 49">
            <a:extLst>
              <a:ext uri="{FF2B5EF4-FFF2-40B4-BE49-F238E27FC236}">
                <a16:creationId xmlns:a16="http://schemas.microsoft.com/office/drawing/2014/main" id="{AFD99A8A-835F-374D-A89E-3A3EF1A33DDB}"/>
              </a:ext>
            </a:extLst>
          </p:cNvPr>
          <p:cNvSpPr/>
          <p:nvPr/>
        </p:nvSpPr>
        <p:spPr>
          <a:xfrm rot="16200000">
            <a:off x="8302932" y="2456892"/>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400">
                <a:solidFill>
                  <a:schemeClr val="tx1"/>
                </a:solidFill>
              </a:rPr>
              <a:t>ギア</a:t>
            </a:r>
            <a:endParaRPr kumimoji="1" lang="ja-JP" altLang="en-US" sz="1400" dirty="0" err="1">
              <a:solidFill>
                <a:schemeClr val="tx1"/>
              </a:solidFill>
            </a:endParaRPr>
          </a:p>
        </p:txBody>
      </p:sp>
      <p:cxnSp>
        <p:nvCxnSpPr>
          <p:cNvPr id="58" name="直線矢印コネクタ 57">
            <a:extLst>
              <a:ext uri="{FF2B5EF4-FFF2-40B4-BE49-F238E27FC236}">
                <a16:creationId xmlns:a16="http://schemas.microsoft.com/office/drawing/2014/main" id="{633E628D-37B4-C240-ABD4-3F5A4F44C7C9}"/>
              </a:ext>
            </a:extLst>
          </p:cNvPr>
          <p:cNvCxnSpPr>
            <a:cxnSpLocks/>
          </p:cNvCxnSpPr>
          <p:nvPr/>
        </p:nvCxnSpPr>
        <p:spPr>
          <a:xfrm>
            <a:off x="6881759" y="2744924"/>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3" name="直線矢印コネクタ 62">
            <a:extLst>
              <a:ext uri="{FF2B5EF4-FFF2-40B4-BE49-F238E27FC236}">
                <a16:creationId xmlns:a16="http://schemas.microsoft.com/office/drawing/2014/main" id="{75DCB1B0-9389-1A47-B4A8-5245CE62B9DB}"/>
              </a:ext>
            </a:extLst>
          </p:cNvPr>
          <p:cNvCxnSpPr>
            <a:cxnSpLocks/>
          </p:cNvCxnSpPr>
          <p:nvPr/>
        </p:nvCxnSpPr>
        <p:spPr>
          <a:xfrm>
            <a:off x="8021229" y="2744924"/>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6" name="正方形/長方形 65">
            <a:extLst>
              <a:ext uri="{FF2B5EF4-FFF2-40B4-BE49-F238E27FC236}">
                <a16:creationId xmlns:a16="http://schemas.microsoft.com/office/drawing/2014/main" id="{02EE5410-9B7A-B34F-BC85-91B3259B4CD2}"/>
              </a:ext>
            </a:extLst>
          </p:cNvPr>
          <p:cNvSpPr/>
          <p:nvPr/>
        </p:nvSpPr>
        <p:spPr>
          <a:xfrm rot="16200000">
            <a:off x="6323932" y="1845575"/>
            <a:ext cx="1523850" cy="226203"/>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電圧</a:t>
            </a:r>
            <a:r>
              <a:rPr kumimoji="1" lang="en-US" altLang="ja-JP" sz="1400" dirty="0">
                <a:solidFill>
                  <a:schemeClr val="tx1"/>
                </a:solidFill>
              </a:rPr>
              <a:t>[v]/</a:t>
            </a:r>
            <a:r>
              <a:rPr lang="ja-JP" altLang="en-US" sz="1400">
                <a:solidFill>
                  <a:schemeClr val="tx1"/>
                </a:solidFill>
              </a:rPr>
              <a:t>電流</a:t>
            </a:r>
            <a:r>
              <a:rPr lang="en-US" altLang="ja-JP" sz="1400" dirty="0">
                <a:solidFill>
                  <a:schemeClr val="tx1"/>
                </a:solidFill>
              </a:rPr>
              <a:t>[</a:t>
            </a:r>
            <a:r>
              <a:rPr lang="en-US" altLang="ja-JP" sz="1400" dirty="0" err="1">
                <a:solidFill>
                  <a:schemeClr val="tx1"/>
                </a:solidFill>
              </a:rPr>
              <a:t>i</a:t>
            </a:r>
            <a:r>
              <a:rPr lang="en-US" altLang="ja-JP" sz="1400" dirty="0">
                <a:solidFill>
                  <a:schemeClr val="tx1"/>
                </a:solidFill>
              </a:rPr>
              <a:t>]</a:t>
            </a:r>
            <a:endParaRPr kumimoji="1" lang="ja-JP" altLang="en-US" sz="1400" dirty="0" err="1">
              <a:solidFill>
                <a:schemeClr val="tx1"/>
              </a:solidFill>
            </a:endParaRPr>
          </a:p>
        </p:txBody>
      </p:sp>
      <p:sp>
        <p:nvSpPr>
          <p:cNvPr id="67" name="正方形/長方形 66">
            <a:extLst>
              <a:ext uri="{FF2B5EF4-FFF2-40B4-BE49-F238E27FC236}">
                <a16:creationId xmlns:a16="http://schemas.microsoft.com/office/drawing/2014/main" id="{55C9A658-96A7-2446-870E-1DBF697F4323}"/>
              </a:ext>
            </a:extLst>
          </p:cNvPr>
          <p:cNvSpPr/>
          <p:nvPr/>
        </p:nvSpPr>
        <p:spPr>
          <a:xfrm rot="16200000">
            <a:off x="7597030" y="2012220"/>
            <a:ext cx="1226055" cy="190709"/>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トルク</a:t>
            </a:r>
            <a:r>
              <a:rPr lang="en-US" altLang="ja-JP" sz="1400" dirty="0">
                <a:solidFill>
                  <a:schemeClr val="tx1"/>
                </a:solidFill>
              </a:rPr>
              <a:t>[Nm]</a:t>
            </a:r>
            <a:endParaRPr kumimoji="1" lang="ja-JP" altLang="en-US" sz="1400" dirty="0" err="1">
              <a:solidFill>
                <a:schemeClr val="tx1"/>
              </a:solidFill>
            </a:endParaRPr>
          </a:p>
        </p:txBody>
      </p:sp>
      <p:sp>
        <p:nvSpPr>
          <p:cNvPr id="68" name="正方形/長方形 67">
            <a:extLst>
              <a:ext uri="{FF2B5EF4-FFF2-40B4-BE49-F238E27FC236}">
                <a16:creationId xmlns:a16="http://schemas.microsoft.com/office/drawing/2014/main" id="{47AC358C-B70D-3D4D-8CD3-C3DF3A70AFCA}"/>
              </a:ext>
            </a:extLst>
          </p:cNvPr>
          <p:cNvSpPr/>
          <p:nvPr/>
        </p:nvSpPr>
        <p:spPr>
          <a:xfrm rot="16200000">
            <a:off x="8735990" y="2012220"/>
            <a:ext cx="1226055" cy="190709"/>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トルク</a:t>
            </a:r>
            <a:r>
              <a:rPr lang="en-US" altLang="ja-JP" sz="1400" dirty="0">
                <a:solidFill>
                  <a:schemeClr val="tx1"/>
                </a:solidFill>
              </a:rPr>
              <a:t>[Nm]</a:t>
            </a:r>
            <a:endParaRPr kumimoji="1" lang="ja-JP" altLang="en-US" sz="1400" dirty="0" err="1">
              <a:solidFill>
                <a:schemeClr val="tx1"/>
              </a:solidFill>
            </a:endParaRPr>
          </a:p>
        </p:txBody>
      </p:sp>
      <p:cxnSp>
        <p:nvCxnSpPr>
          <p:cNvPr id="69" name="直線矢印コネクタ 68">
            <a:extLst>
              <a:ext uri="{FF2B5EF4-FFF2-40B4-BE49-F238E27FC236}">
                <a16:creationId xmlns:a16="http://schemas.microsoft.com/office/drawing/2014/main" id="{B7CBC968-68A9-E24F-A2C7-054F8D361EE7}"/>
              </a:ext>
            </a:extLst>
          </p:cNvPr>
          <p:cNvCxnSpPr>
            <a:cxnSpLocks/>
          </p:cNvCxnSpPr>
          <p:nvPr/>
        </p:nvCxnSpPr>
        <p:spPr>
          <a:xfrm>
            <a:off x="5771964" y="2733243"/>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70" name="正方形/長方形 69">
            <a:extLst>
              <a:ext uri="{FF2B5EF4-FFF2-40B4-BE49-F238E27FC236}">
                <a16:creationId xmlns:a16="http://schemas.microsoft.com/office/drawing/2014/main" id="{1F8E4955-7161-DD4A-A006-B0E956752B2A}"/>
              </a:ext>
            </a:extLst>
          </p:cNvPr>
          <p:cNvSpPr/>
          <p:nvPr/>
        </p:nvSpPr>
        <p:spPr>
          <a:xfrm rot="16200000">
            <a:off x="5111965" y="1731722"/>
            <a:ext cx="1728193" cy="226203"/>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デューティ比 </a:t>
            </a:r>
            <a:r>
              <a:rPr kumimoji="1" lang="en-US" altLang="ja-JP" sz="1400" dirty="0">
                <a:solidFill>
                  <a:schemeClr val="tx1"/>
                </a:solidFill>
              </a:rPr>
              <a:t>[%]</a:t>
            </a:r>
            <a:endParaRPr kumimoji="1" lang="ja-JP" altLang="en-US" sz="1400" dirty="0" err="1">
              <a:solidFill>
                <a:schemeClr val="tx1"/>
              </a:solidFill>
            </a:endParaRPr>
          </a:p>
        </p:txBody>
      </p:sp>
      <p:grpSp>
        <p:nvGrpSpPr>
          <p:cNvPr id="71" name="グループ化 70">
            <a:extLst>
              <a:ext uri="{FF2B5EF4-FFF2-40B4-BE49-F238E27FC236}">
                <a16:creationId xmlns:a16="http://schemas.microsoft.com/office/drawing/2014/main" id="{36AF4B0A-68AD-0A4A-87D4-E3965E65D475}"/>
              </a:ext>
            </a:extLst>
          </p:cNvPr>
          <p:cNvGrpSpPr/>
          <p:nvPr/>
        </p:nvGrpSpPr>
        <p:grpSpPr>
          <a:xfrm>
            <a:off x="9156340" y="2708919"/>
            <a:ext cx="666103" cy="2333245"/>
            <a:chOff x="9480376" y="2996952"/>
            <a:chExt cx="504056" cy="504056"/>
          </a:xfrm>
        </p:grpSpPr>
        <p:cxnSp>
          <p:nvCxnSpPr>
            <p:cNvPr id="72" name="直線矢印コネクタ 71">
              <a:extLst>
                <a:ext uri="{FF2B5EF4-FFF2-40B4-BE49-F238E27FC236}">
                  <a16:creationId xmlns:a16="http://schemas.microsoft.com/office/drawing/2014/main" id="{D1403DAB-3574-7744-86E7-C900A3B1D081}"/>
                </a:ext>
              </a:extLst>
            </p:cNvPr>
            <p:cNvCxnSpPr>
              <a:cxnSpLocks/>
            </p:cNvCxnSpPr>
            <p:nvPr/>
          </p:nvCxnSpPr>
          <p:spPr>
            <a:xfrm>
              <a:off x="9480376" y="2996952"/>
              <a:ext cx="504056" cy="0"/>
            </a:xfrm>
            <a:prstGeom prst="straightConnector1">
              <a:avLst/>
            </a:prstGeom>
            <a:ln w="38100" cap="rnd">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3" name="直線矢印コネクタ 72">
              <a:extLst>
                <a:ext uri="{FF2B5EF4-FFF2-40B4-BE49-F238E27FC236}">
                  <a16:creationId xmlns:a16="http://schemas.microsoft.com/office/drawing/2014/main" id="{F2CA26F3-4C45-6F42-AA13-AF2A717CD0DA}"/>
                </a:ext>
              </a:extLst>
            </p:cNvPr>
            <p:cNvCxnSpPr>
              <a:cxnSpLocks/>
            </p:cNvCxnSpPr>
            <p:nvPr/>
          </p:nvCxnSpPr>
          <p:spPr>
            <a:xfrm rot="5400000">
              <a:off x="9732404" y="3248980"/>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cxnSp>
        <p:nvCxnSpPr>
          <p:cNvPr id="74" name="直線矢印コネクタ 73">
            <a:extLst>
              <a:ext uri="{FF2B5EF4-FFF2-40B4-BE49-F238E27FC236}">
                <a16:creationId xmlns:a16="http://schemas.microsoft.com/office/drawing/2014/main" id="{E29FD0F6-AB9A-C24B-AFED-CEB2367C27EC}"/>
              </a:ext>
            </a:extLst>
          </p:cNvPr>
          <p:cNvCxnSpPr>
            <a:cxnSpLocks/>
          </p:cNvCxnSpPr>
          <p:nvPr/>
        </p:nvCxnSpPr>
        <p:spPr>
          <a:xfrm>
            <a:off x="623395" y="2708920"/>
            <a:ext cx="86409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77" name="正方形/長方形 76">
            <a:extLst>
              <a:ext uri="{FF2B5EF4-FFF2-40B4-BE49-F238E27FC236}">
                <a16:creationId xmlns:a16="http://schemas.microsoft.com/office/drawing/2014/main" id="{F2520337-BA48-5941-AA24-A5C17F2A5192}"/>
              </a:ext>
            </a:extLst>
          </p:cNvPr>
          <p:cNvSpPr/>
          <p:nvPr/>
        </p:nvSpPr>
        <p:spPr>
          <a:xfrm>
            <a:off x="-24680" y="1772816"/>
            <a:ext cx="2212463" cy="317104"/>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dirty="0">
                <a:solidFill>
                  <a:srgbClr val="FF0000"/>
                </a:solidFill>
              </a:rPr>
              <a:t>目標加速度 </a:t>
            </a:r>
            <a:r>
              <a:rPr kumimoji="1" lang="en-US" altLang="ja-JP" sz="1400" dirty="0">
                <a:solidFill>
                  <a:srgbClr val="FF0000"/>
                </a:solidFill>
              </a:rPr>
              <a:t>[m/s^2]</a:t>
            </a:r>
            <a:endParaRPr kumimoji="1" lang="ja-JP" altLang="en-US" sz="1400" dirty="0">
              <a:solidFill>
                <a:srgbClr val="FF0000"/>
              </a:solidFill>
            </a:endParaRPr>
          </a:p>
        </p:txBody>
      </p:sp>
      <p:sp>
        <p:nvSpPr>
          <p:cNvPr id="79" name="正方形/長方形 78">
            <a:extLst>
              <a:ext uri="{FF2B5EF4-FFF2-40B4-BE49-F238E27FC236}">
                <a16:creationId xmlns:a16="http://schemas.microsoft.com/office/drawing/2014/main" id="{EAD0C441-5D8E-D048-95E1-B5E97BDF6C95}"/>
              </a:ext>
            </a:extLst>
          </p:cNvPr>
          <p:cNvSpPr/>
          <p:nvPr/>
        </p:nvSpPr>
        <p:spPr>
          <a:xfrm>
            <a:off x="1926106" y="5293763"/>
            <a:ext cx="1559573" cy="265229"/>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角</a:t>
            </a:r>
            <a:r>
              <a:rPr lang="ja-JP" altLang="en-US" sz="1400">
                <a:solidFill>
                  <a:schemeClr val="tx1"/>
                </a:solidFill>
              </a:rPr>
              <a:t>位置値</a:t>
            </a:r>
            <a:r>
              <a:rPr kumimoji="1" lang="en-US" altLang="ja-JP" sz="1400" dirty="0">
                <a:solidFill>
                  <a:schemeClr val="tx1"/>
                </a:solidFill>
              </a:rPr>
              <a:t>[</a:t>
            </a:r>
            <a:r>
              <a:rPr kumimoji="1" lang="ja-JP" altLang="en-US" sz="1400">
                <a:solidFill>
                  <a:schemeClr val="tx1"/>
                </a:solidFill>
              </a:rPr>
              <a:t>度</a:t>
            </a:r>
            <a:r>
              <a:rPr kumimoji="1" lang="en-US" altLang="ja-JP" sz="1400">
                <a:solidFill>
                  <a:schemeClr val="tx1"/>
                </a:solidFill>
              </a:rPr>
              <a:t>]</a:t>
            </a:r>
            <a:endParaRPr kumimoji="1" lang="ja-JP" altLang="en-US" sz="1400" dirty="0" err="1">
              <a:solidFill>
                <a:schemeClr val="tx1"/>
              </a:solidFill>
            </a:endParaRPr>
          </a:p>
        </p:txBody>
      </p:sp>
      <p:sp>
        <p:nvSpPr>
          <p:cNvPr id="80" name="正方形/長方形 79">
            <a:extLst>
              <a:ext uri="{FF2B5EF4-FFF2-40B4-BE49-F238E27FC236}">
                <a16:creationId xmlns:a16="http://schemas.microsoft.com/office/drawing/2014/main" id="{5A1B0C34-0480-7B44-A324-01930640D3F1}"/>
              </a:ext>
            </a:extLst>
          </p:cNvPr>
          <p:cNvSpPr/>
          <p:nvPr/>
        </p:nvSpPr>
        <p:spPr>
          <a:xfrm>
            <a:off x="1469593" y="712404"/>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400">
                <a:solidFill>
                  <a:schemeClr val="tx1"/>
                </a:solidFill>
              </a:rPr>
              <a:t>乾電池</a:t>
            </a:r>
            <a:endParaRPr kumimoji="1" lang="ja-JP" altLang="en-US" sz="1400" dirty="0" err="1">
              <a:solidFill>
                <a:schemeClr val="tx1"/>
              </a:solidFill>
            </a:endParaRPr>
          </a:p>
        </p:txBody>
      </p:sp>
      <p:grpSp>
        <p:nvGrpSpPr>
          <p:cNvPr id="81" name="グループ化 80">
            <a:extLst>
              <a:ext uri="{FF2B5EF4-FFF2-40B4-BE49-F238E27FC236}">
                <a16:creationId xmlns:a16="http://schemas.microsoft.com/office/drawing/2014/main" id="{AC7F6008-090A-B14F-94D0-0A778C68A57F}"/>
              </a:ext>
            </a:extLst>
          </p:cNvPr>
          <p:cNvGrpSpPr/>
          <p:nvPr/>
        </p:nvGrpSpPr>
        <p:grpSpPr>
          <a:xfrm>
            <a:off x="2531604" y="958946"/>
            <a:ext cx="666103" cy="593691"/>
            <a:chOff x="9480376" y="2996952"/>
            <a:chExt cx="504056" cy="504056"/>
          </a:xfrm>
        </p:grpSpPr>
        <p:cxnSp>
          <p:nvCxnSpPr>
            <p:cNvPr id="82" name="直線矢印コネクタ 81">
              <a:extLst>
                <a:ext uri="{FF2B5EF4-FFF2-40B4-BE49-F238E27FC236}">
                  <a16:creationId xmlns:a16="http://schemas.microsoft.com/office/drawing/2014/main" id="{B1DB5316-6EEE-4042-ACD4-07690DF22325}"/>
                </a:ext>
              </a:extLst>
            </p:cNvPr>
            <p:cNvCxnSpPr>
              <a:cxnSpLocks/>
            </p:cNvCxnSpPr>
            <p:nvPr/>
          </p:nvCxnSpPr>
          <p:spPr>
            <a:xfrm>
              <a:off x="9480376" y="2996952"/>
              <a:ext cx="504056" cy="0"/>
            </a:xfrm>
            <a:prstGeom prst="straightConnector1">
              <a:avLst/>
            </a:prstGeom>
            <a:ln w="38100" cap="rnd">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3" name="直線矢印コネクタ 82">
              <a:extLst>
                <a:ext uri="{FF2B5EF4-FFF2-40B4-BE49-F238E27FC236}">
                  <a16:creationId xmlns:a16="http://schemas.microsoft.com/office/drawing/2014/main" id="{3FF66671-7495-4A4F-9504-EB5FD00C720E}"/>
                </a:ext>
              </a:extLst>
            </p:cNvPr>
            <p:cNvCxnSpPr>
              <a:cxnSpLocks/>
            </p:cNvCxnSpPr>
            <p:nvPr/>
          </p:nvCxnSpPr>
          <p:spPr>
            <a:xfrm rot="5400000">
              <a:off x="9732404" y="3248980"/>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84" name="グループ化 83">
            <a:extLst>
              <a:ext uri="{FF2B5EF4-FFF2-40B4-BE49-F238E27FC236}">
                <a16:creationId xmlns:a16="http://schemas.microsoft.com/office/drawing/2014/main" id="{756AF7F9-54DF-A846-9DC8-4174B7D3DD7D}"/>
              </a:ext>
            </a:extLst>
          </p:cNvPr>
          <p:cNvGrpSpPr/>
          <p:nvPr/>
        </p:nvGrpSpPr>
        <p:grpSpPr>
          <a:xfrm>
            <a:off x="3197707" y="958946"/>
            <a:ext cx="3366345" cy="1241762"/>
            <a:chOff x="9480376" y="2996952"/>
            <a:chExt cx="504056" cy="504056"/>
          </a:xfrm>
        </p:grpSpPr>
        <p:cxnSp>
          <p:nvCxnSpPr>
            <p:cNvPr id="86" name="直線矢印コネクタ 85">
              <a:extLst>
                <a:ext uri="{FF2B5EF4-FFF2-40B4-BE49-F238E27FC236}">
                  <a16:creationId xmlns:a16="http://schemas.microsoft.com/office/drawing/2014/main" id="{BB453A63-DAA6-054F-8B3E-CCDE0149724D}"/>
                </a:ext>
              </a:extLst>
            </p:cNvPr>
            <p:cNvCxnSpPr>
              <a:cxnSpLocks/>
            </p:cNvCxnSpPr>
            <p:nvPr/>
          </p:nvCxnSpPr>
          <p:spPr>
            <a:xfrm>
              <a:off x="9480376" y="2996952"/>
              <a:ext cx="504056" cy="0"/>
            </a:xfrm>
            <a:prstGeom prst="straightConnector1">
              <a:avLst/>
            </a:prstGeom>
            <a:ln w="38100" cap="rnd">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7" name="直線矢印コネクタ 86">
              <a:extLst>
                <a:ext uri="{FF2B5EF4-FFF2-40B4-BE49-F238E27FC236}">
                  <a16:creationId xmlns:a16="http://schemas.microsoft.com/office/drawing/2014/main" id="{4010F88A-82C6-7C43-B116-81A6098E783A}"/>
                </a:ext>
              </a:extLst>
            </p:cNvPr>
            <p:cNvCxnSpPr>
              <a:cxnSpLocks/>
            </p:cNvCxnSpPr>
            <p:nvPr/>
          </p:nvCxnSpPr>
          <p:spPr>
            <a:xfrm rot="5400000">
              <a:off x="9732404" y="3248980"/>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88" name="グループ化 87">
            <a:extLst>
              <a:ext uri="{FF2B5EF4-FFF2-40B4-BE49-F238E27FC236}">
                <a16:creationId xmlns:a16="http://schemas.microsoft.com/office/drawing/2014/main" id="{1F670DAF-733B-FD4D-8ABB-269CDCBB32AF}"/>
              </a:ext>
            </a:extLst>
          </p:cNvPr>
          <p:cNvGrpSpPr/>
          <p:nvPr/>
        </p:nvGrpSpPr>
        <p:grpSpPr>
          <a:xfrm>
            <a:off x="6390683" y="958946"/>
            <a:ext cx="1282258" cy="1241762"/>
            <a:chOff x="9480376" y="2996952"/>
            <a:chExt cx="504056" cy="504056"/>
          </a:xfrm>
        </p:grpSpPr>
        <p:cxnSp>
          <p:nvCxnSpPr>
            <p:cNvPr id="89" name="直線矢印コネクタ 88">
              <a:extLst>
                <a:ext uri="{FF2B5EF4-FFF2-40B4-BE49-F238E27FC236}">
                  <a16:creationId xmlns:a16="http://schemas.microsoft.com/office/drawing/2014/main" id="{AFBC7749-0A75-8747-866C-FD738E6E7B9A}"/>
                </a:ext>
              </a:extLst>
            </p:cNvPr>
            <p:cNvCxnSpPr>
              <a:cxnSpLocks/>
            </p:cNvCxnSpPr>
            <p:nvPr/>
          </p:nvCxnSpPr>
          <p:spPr>
            <a:xfrm>
              <a:off x="9480376" y="2996952"/>
              <a:ext cx="504056" cy="0"/>
            </a:xfrm>
            <a:prstGeom prst="straightConnector1">
              <a:avLst/>
            </a:prstGeom>
            <a:ln w="38100" cap="rnd">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0" name="直線矢印コネクタ 89">
              <a:extLst>
                <a:ext uri="{FF2B5EF4-FFF2-40B4-BE49-F238E27FC236}">
                  <a16:creationId xmlns:a16="http://schemas.microsoft.com/office/drawing/2014/main" id="{6045922E-1BB6-AE44-A97D-C60E5CB5C523}"/>
                </a:ext>
              </a:extLst>
            </p:cNvPr>
            <p:cNvCxnSpPr>
              <a:cxnSpLocks/>
            </p:cNvCxnSpPr>
            <p:nvPr/>
          </p:nvCxnSpPr>
          <p:spPr>
            <a:xfrm rot="5400000">
              <a:off x="9732404" y="3248980"/>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91" name="グループ化 90">
            <a:extLst>
              <a:ext uri="{FF2B5EF4-FFF2-40B4-BE49-F238E27FC236}">
                <a16:creationId xmlns:a16="http://schemas.microsoft.com/office/drawing/2014/main" id="{71CD44FA-D6C0-C843-AD5D-C1A85D11D007}"/>
              </a:ext>
            </a:extLst>
          </p:cNvPr>
          <p:cNvGrpSpPr/>
          <p:nvPr/>
        </p:nvGrpSpPr>
        <p:grpSpPr>
          <a:xfrm>
            <a:off x="7702615" y="958946"/>
            <a:ext cx="1112782" cy="1241762"/>
            <a:chOff x="9480376" y="2996952"/>
            <a:chExt cx="504056" cy="504056"/>
          </a:xfrm>
        </p:grpSpPr>
        <p:cxnSp>
          <p:nvCxnSpPr>
            <p:cNvPr id="92" name="直線矢印コネクタ 91">
              <a:extLst>
                <a:ext uri="{FF2B5EF4-FFF2-40B4-BE49-F238E27FC236}">
                  <a16:creationId xmlns:a16="http://schemas.microsoft.com/office/drawing/2014/main" id="{4F67E372-7C72-FB43-A703-BCD0419FD40A}"/>
                </a:ext>
              </a:extLst>
            </p:cNvPr>
            <p:cNvCxnSpPr>
              <a:cxnSpLocks/>
            </p:cNvCxnSpPr>
            <p:nvPr/>
          </p:nvCxnSpPr>
          <p:spPr>
            <a:xfrm>
              <a:off x="9480376" y="2996952"/>
              <a:ext cx="504056" cy="0"/>
            </a:xfrm>
            <a:prstGeom prst="straightConnector1">
              <a:avLst/>
            </a:prstGeom>
            <a:ln w="38100" cap="rnd">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直線矢印コネクタ 92">
              <a:extLst>
                <a:ext uri="{FF2B5EF4-FFF2-40B4-BE49-F238E27FC236}">
                  <a16:creationId xmlns:a16="http://schemas.microsoft.com/office/drawing/2014/main" id="{365004E8-5AAE-BF41-A91D-4F4625FAD5E5}"/>
                </a:ext>
              </a:extLst>
            </p:cNvPr>
            <p:cNvCxnSpPr>
              <a:cxnSpLocks/>
            </p:cNvCxnSpPr>
            <p:nvPr/>
          </p:nvCxnSpPr>
          <p:spPr>
            <a:xfrm rot="5400000">
              <a:off x="9732404" y="3248980"/>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94" name="正方形/長方形 93">
            <a:extLst>
              <a:ext uri="{FF2B5EF4-FFF2-40B4-BE49-F238E27FC236}">
                <a16:creationId xmlns:a16="http://schemas.microsoft.com/office/drawing/2014/main" id="{6CE04C31-37AF-5E41-8267-AD5D40D63EDD}"/>
              </a:ext>
            </a:extLst>
          </p:cNvPr>
          <p:cNvSpPr/>
          <p:nvPr/>
        </p:nvSpPr>
        <p:spPr>
          <a:xfrm>
            <a:off x="3602314" y="688123"/>
            <a:ext cx="1523850" cy="226203"/>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電圧</a:t>
            </a:r>
            <a:r>
              <a:rPr kumimoji="1" lang="en-US" altLang="ja-JP" sz="1400" dirty="0">
                <a:solidFill>
                  <a:schemeClr val="tx1"/>
                </a:solidFill>
              </a:rPr>
              <a:t>[v]/</a:t>
            </a:r>
            <a:r>
              <a:rPr lang="ja-JP" altLang="en-US" sz="1400">
                <a:solidFill>
                  <a:schemeClr val="tx1"/>
                </a:solidFill>
              </a:rPr>
              <a:t>電流</a:t>
            </a:r>
            <a:r>
              <a:rPr lang="en-US" altLang="ja-JP" sz="1400" dirty="0">
                <a:solidFill>
                  <a:schemeClr val="tx1"/>
                </a:solidFill>
              </a:rPr>
              <a:t>[</a:t>
            </a:r>
            <a:r>
              <a:rPr lang="en-US" altLang="ja-JP" sz="1400" dirty="0" err="1">
                <a:solidFill>
                  <a:schemeClr val="tx1"/>
                </a:solidFill>
              </a:rPr>
              <a:t>i</a:t>
            </a:r>
            <a:r>
              <a:rPr lang="en-US" altLang="ja-JP" sz="1400" dirty="0">
                <a:solidFill>
                  <a:schemeClr val="tx1"/>
                </a:solidFill>
              </a:rPr>
              <a:t>]</a:t>
            </a:r>
            <a:endParaRPr kumimoji="1" lang="ja-JP" altLang="en-US" sz="1400" dirty="0" err="1">
              <a:solidFill>
                <a:schemeClr val="tx1"/>
              </a:solidFill>
            </a:endParaRPr>
          </a:p>
        </p:txBody>
      </p:sp>
      <p:sp>
        <p:nvSpPr>
          <p:cNvPr id="95" name="正方形/長方形 94">
            <a:extLst>
              <a:ext uri="{FF2B5EF4-FFF2-40B4-BE49-F238E27FC236}">
                <a16:creationId xmlns:a16="http://schemas.microsoft.com/office/drawing/2014/main" id="{24883989-1BC6-D349-A648-96BE42CDE9D7}"/>
              </a:ext>
            </a:extLst>
          </p:cNvPr>
          <p:cNvSpPr/>
          <p:nvPr/>
        </p:nvSpPr>
        <p:spPr>
          <a:xfrm rot="16200000">
            <a:off x="-132692" y="5005731"/>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400">
                <a:solidFill>
                  <a:schemeClr val="tx1"/>
                </a:solidFill>
              </a:rPr>
              <a:t>光</a:t>
            </a:r>
            <a:r>
              <a:rPr kumimoji="1" lang="ja-JP" altLang="en-US" sz="1400">
                <a:solidFill>
                  <a:schemeClr val="tx1"/>
                </a:solidFill>
              </a:rPr>
              <a:t>センサ</a:t>
            </a:r>
            <a:endParaRPr kumimoji="1" lang="ja-JP" altLang="en-US" sz="1400" dirty="0" err="1">
              <a:solidFill>
                <a:schemeClr val="tx1"/>
              </a:solidFill>
            </a:endParaRPr>
          </a:p>
        </p:txBody>
      </p:sp>
      <p:sp>
        <p:nvSpPr>
          <p:cNvPr id="96" name="正方形/長方形 95">
            <a:extLst>
              <a:ext uri="{FF2B5EF4-FFF2-40B4-BE49-F238E27FC236}">
                <a16:creationId xmlns:a16="http://schemas.microsoft.com/office/drawing/2014/main" id="{616DD579-E3C8-6B47-93BD-87CC3FDC5287}"/>
              </a:ext>
            </a:extLst>
          </p:cNvPr>
          <p:cNvSpPr/>
          <p:nvPr/>
        </p:nvSpPr>
        <p:spPr>
          <a:xfrm rot="16200000">
            <a:off x="520509" y="4996118"/>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LED</a:t>
            </a:r>
            <a:endParaRPr kumimoji="1" lang="ja-JP" altLang="en-US" sz="1400" dirty="0" err="1">
              <a:solidFill>
                <a:schemeClr val="tx1"/>
              </a:solidFill>
            </a:endParaRPr>
          </a:p>
        </p:txBody>
      </p:sp>
      <p:sp>
        <p:nvSpPr>
          <p:cNvPr id="97" name="正方形/長方形 96">
            <a:extLst>
              <a:ext uri="{FF2B5EF4-FFF2-40B4-BE49-F238E27FC236}">
                <a16:creationId xmlns:a16="http://schemas.microsoft.com/office/drawing/2014/main" id="{72466C0F-EE79-2C4C-AE1E-CECDB9CC3CB8}"/>
              </a:ext>
            </a:extLst>
          </p:cNvPr>
          <p:cNvSpPr/>
          <p:nvPr/>
        </p:nvSpPr>
        <p:spPr>
          <a:xfrm rot="16200000">
            <a:off x="-132692" y="3732161"/>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A/D</a:t>
            </a:r>
          </a:p>
          <a:p>
            <a:pPr algn="ctr"/>
            <a:r>
              <a:rPr kumimoji="1" lang="en-US" altLang="ja-JP" sz="1400" dirty="0">
                <a:solidFill>
                  <a:schemeClr val="tx1"/>
                </a:solidFill>
              </a:rPr>
              <a:t>converter</a:t>
            </a:r>
            <a:endParaRPr kumimoji="1" lang="ja-JP" altLang="en-US" sz="1400" dirty="0" err="1">
              <a:solidFill>
                <a:schemeClr val="tx1"/>
              </a:solidFill>
            </a:endParaRPr>
          </a:p>
        </p:txBody>
      </p:sp>
      <p:cxnSp>
        <p:nvCxnSpPr>
          <p:cNvPr id="98" name="直線矢印コネクタ 97">
            <a:extLst>
              <a:ext uri="{FF2B5EF4-FFF2-40B4-BE49-F238E27FC236}">
                <a16:creationId xmlns:a16="http://schemas.microsoft.com/office/drawing/2014/main" id="{083DE6DF-84BB-2E4F-8B64-7D4F8FFD1C13}"/>
              </a:ext>
            </a:extLst>
          </p:cNvPr>
          <p:cNvCxnSpPr>
            <a:cxnSpLocks/>
          </p:cNvCxnSpPr>
          <p:nvPr/>
        </p:nvCxnSpPr>
        <p:spPr>
          <a:xfrm>
            <a:off x="726304" y="4003239"/>
            <a:ext cx="784342"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99" name="正方形/長方形 98">
            <a:extLst>
              <a:ext uri="{FF2B5EF4-FFF2-40B4-BE49-F238E27FC236}">
                <a16:creationId xmlns:a16="http://schemas.microsoft.com/office/drawing/2014/main" id="{3BD7E6E5-1FC9-F54C-ADF0-0C7523A6FB1B}"/>
              </a:ext>
            </a:extLst>
          </p:cNvPr>
          <p:cNvSpPr/>
          <p:nvPr/>
        </p:nvSpPr>
        <p:spPr>
          <a:xfrm>
            <a:off x="1656809" y="3821962"/>
            <a:ext cx="1030354" cy="317104"/>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en-US" altLang="ja-JP" sz="1400" dirty="0">
                <a:solidFill>
                  <a:schemeClr val="tx1"/>
                </a:solidFill>
              </a:rPr>
              <a:t>RGB</a:t>
            </a:r>
            <a:r>
              <a:rPr kumimoji="1" lang="ja-JP" altLang="en-US" sz="1400">
                <a:solidFill>
                  <a:schemeClr val="tx1"/>
                </a:solidFill>
              </a:rPr>
              <a:t>値</a:t>
            </a:r>
            <a:endParaRPr kumimoji="1" lang="ja-JP" altLang="en-US" sz="1400" dirty="0" err="1">
              <a:solidFill>
                <a:schemeClr val="tx1"/>
              </a:solidFill>
            </a:endParaRPr>
          </a:p>
        </p:txBody>
      </p:sp>
      <p:cxnSp>
        <p:nvCxnSpPr>
          <p:cNvPr id="100" name="直線矢印コネクタ 99">
            <a:extLst>
              <a:ext uri="{FF2B5EF4-FFF2-40B4-BE49-F238E27FC236}">
                <a16:creationId xmlns:a16="http://schemas.microsoft.com/office/drawing/2014/main" id="{E950DF1E-85E5-0049-B555-70C882BFBE6A}"/>
              </a:ext>
            </a:extLst>
          </p:cNvPr>
          <p:cNvCxnSpPr>
            <a:cxnSpLocks/>
          </p:cNvCxnSpPr>
          <p:nvPr/>
        </p:nvCxnSpPr>
        <p:spPr>
          <a:xfrm>
            <a:off x="1060569" y="5805264"/>
            <a:ext cx="0" cy="52021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01" name="正方形/長方形 100">
            <a:extLst>
              <a:ext uri="{FF2B5EF4-FFF2-40B4-BE49-F238E27FC236}">
                <a16:creationId xmlns:a16="http://schemas.microsoft.com/office/drawing/2014/main" id="{47D0C2BF-9085-3B49-909F-0E2456B5116A}"/>
              </a:ext>
            </a:extLst>
          </p:cNvPr>
          <p:cNvSpPr/>
          <p:nvPr/>
        </p:nvSpPr>
        <p:spPr>
          <a:xfrm>
            <a:off x="1193895" y="5931662"/>
            <a:ext cx="515177" cy="317104"/>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光</a:t>
            </a:r>
            <a:endParaRPr kumimoji="1" lang="ja-JP" altLang="en-US" sz="1400" dirty="0" err="1">
              <a:solidFill>
                <a:schemeClr val="tx1"/>
              </a:solidFill>
            </a:endParaRPr>
          </a:p>
        </p:txBody>
      </p:sp>
      <p:cxnSp>
        <p:nvCxnSpPr>
          <p:cNvPr id="102" name="直線コネクタ 101">
            <a:extLst>
              <a:ext uri="{FF2B5EF4-FFF2-40B4-BE49-F238E27FC236}">
                <a16:creationId xmlns:a16="http://schemas.microsoft.com/office/drawing/2014/main" id="{5CE06011-71C4-234A-B43E-9635459AE999}"/>
              </a:ext>
            </a:extLst>
          </p:cNvPr>
          <p:cNvCxnSpPr>
            <a:cxnSpLocks/>
          </p:cNvCxnSpPr>
          <p:nvPr/>
        </p:nvCxnSpPr>
        <p:spPr>
          <a:xfrm>
            <a:off x="0" y="6325480"/>
            <a:ext cx="248427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 name="直線矢印コネクタ 102">
            <a:extLst>
              <a:ext uri="{FF2B5EF4-FFF2-40B4-BE49-F238E27FC236}">
                <a16:creationId xmlns:a16="http://schemas.microsoft.com/office/drawing/2014/main" id="{21142FF1-C136-9945-A99B-9223643E67B6}"/>
              </a:ext>
            </a:extLst>
          </p:cNvPr>
          <p:cNvCxnSpPr>
            <a:cxnSpLocks/>
          </p:cNvCxnSpPr>
          <p:nvPr/>
        </p:nvCxnSpPr>
        <p:spPr>
          <a:xfrm flipV="1">
            <a:off x="407368" y="5818266"/>
            <a:ext cx="1" cy="46538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04" name="正方形/長方形 103">
            <a:extLst>
              <a:ext uri="{FF2B5EF4-FFF2-40B4-BE49-F238E27FC236}">
                <a16:creationId xmlns:a16="http://schemas.microsoft.com/office/drawing/2014/main" id="{9C3D8B10-0CA7-E348-9727-745763121779}"/>
              </a:ext>
            </a:extLst>
          </p:cNvPr>
          <p:cNvSpPr/>
          <p:nvPr/>
        </p:nvSpPr>
        <p:spPr>
          <a:xfrm>
            <a:off x="401454" y="5931662"/>
            <a:ext cx="515177" cy="317104"/>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光</a:t>
            </a:r>
            <a:endParaRPr kumimoji="1" lang="ja-JP" altLang="en-US" sz="1400" dirty="0" err="1">
              <a:solidFill>
                <a:schemeClr val="tx1"/>
              </a:solidFill>
            </a:endParaRPr>
          </a:p>
        </p:txBody>
      </p:sp>
      <p:cxnSp>
        <p:nvCxnSpPr>
          <p:cNvPr id="105" name="直線矢印コネクタ 104">
            <a:extLst>
              <a:ext uri="{FF2B5EF4-FFF2-40B4-BE49-F238E27FC236}">
                <a16:creationId xmlns:a16="http://schemas.microsoft.com/office/drawing/2014/main" id="{58AF541C-22F3-3841-9C2E-9033F63010C1}"/>
              </a:ext>
            </a:extLst>
          </p:cNvPr>
          <p:cNvCxnSpPr>
            <a:cxnSpLocks/>
            <a:stCxn id="95" idx="3"/>
            <a:endCxn id="97" idx="1"/>
          </p:cNvCxnSpPr>
          <p:nvPr/>
        </p:nvCxnSpPr>
        <p:spPr>
          <a:xfrm flipV="1">
            <a:off x="407368" y="4560253"/>
            <a:ext cx="0" cy="19345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nvGrpSpPr>
          <p:cNvPr id="107" name="グループ化 106">
            <a:extLst>
              <a:ext uri="{FF2B5EF4-FFF2-40B4-BE49-F238E27FC236}">
                <a16:creationId xmlns:a16="http://schemas.microsoft.com/office/drawing/2014/main" id="{A71A17E8-E9BA-B841-B8EE-4814B87EAD14}"/>
              </a:ext>
            </a:extLst>
          </p:cNvPr>
          <p:cNvGrpSpPr/>
          <p:nvPr/>
        </p:nvGrpSpPr>
        <p:grpSpPr>
          <a:xfrm flipH="1">
            <a:off x="1048285" y="4337188"/>
            <a:ext cx="462356" cy="459963"/>
            <a:chOff x="9774999" y="2996952"/>
            <a:chExt cx="209433" cy="504056"/>
          </a:xfrm>
        </p:grpSpPr>
        <p:cxnSp>
          <p:nvCxnSpPr>
            <p:cNvPr id="108" name="直線矢印コネクタ 107">
              <a:extLst>
                <a:ext uri="{FF2B5EF4-FFF2-40B4-BE49-F238E27FC236}">
                  <a16:creationId xmlns:a16="http://schemas.microsoft.com/office/drawing/2014/main" id="{9D2CB462-85AB-4849-9210-9421FC651D6F}"/>
                </a:ext>
              </a:extLst>
            </p:cNvPr>
            <p:cNvCxnSpPr>
              <a:cxnSpLocks/>
            </p:cNvCxnSpPr>
            <p:nvPr/>
          </p:nvCxnSpPr>
          <p:spPr>
            <a:xfrm>
              <a:off x="9774999" y="2996952"/>
              <a:ext cx="209433" cy="0"/>
            </a:xfrm>
            <a:prstGeom prst="straightConnector1">
              <a:avLst/>
            </a:prstGeom>
            <a:ln w="38100" cap="rnd">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9" name="直線矢印コネクタ 108">
              <a:extLst>
                <a:ext uri="{FF2B5EF4-FFF2-40B4-BE49-F238E27FC236}">
                  <a16:creationId xmlns:a16="http://schemas.microsoft.com/office/drawing/2014/main" id="{28F77025-4DCF-AA45-AA6E-766A39BCC754}"/>
                </a:ext>
              </a:extLst>
            </p:cNvPr>
            <p:cNvCxnSpPr>
              <a:cxnSpLocks/>
            </p:cNvCxnSpPr>
            <p:nvPr/>
          </p:nvCxnSpPr>
          <p:spPr>
            <a:xfrm rot="5400000">
              <a:off x="9732404" y="3248980"/>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36" name="雲 35">
            <a:extLst>
              <a:ext uri="{FF2B5EF4-FFF2-40B4-BE49-F238E27FC236}">
                <a16:creationId xmlns:a16="http://schemas.microsoft.com/office/drawing/2014/main" id="{CC77B1A3-2572-A241-AB1D-B28B37E7554E}"/>
              </a:ext>
            </a:extLst>
          </p:cNvPr>
          <p:cNvSpPr/>
          <p:nvPr/>
        </p:nvSpPr>
        <p:spPr>
          <a:xfrm>
            <a:off x="2502715" y="2354234"/>
            <a:ext cx="2909209" cy="2376264"/>
          </a:xfrm>
          <a:prstGeom prst="cloud">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a:solidFill>
                  <a:srgbClr val="FF0000"/>
                </a:solidFill>
              </a:rPr>
              <a:t>コントローラー</a:t>
            </a:r>
            <a:endParaRPr kumimoji="1" lang="ja-JP" altLang="en-US" dirty="0" err="1">
              <a:solidFill>
                <a:srgbClr val="FF0000"/>
              </a:solidFill>
            </a:endParaRPr>
          </a:p>
        </p:txBody>
      </p:sp>
      <p:sp>
        <p:nvSpPr>
          <p:cNvPr id="106" name="正方形/長方形 105">
            <a:extLst>
              <a:ext uri="{FF2B5EF4-FFF2-40B4-BE49-F238E27FC236}">
                <a16:creationId xmlns:a16="http://schemas.microsoft.com/office/drawing/2014/main" id="{F2520337-BA48-5941-AA24-A5C17F2A5192}"/>
              </a:ext>
            </a:extLst>
          </p:cNvPr>
          <p:cNvSpPr/>
          <p:nvPr/>
        </p:nvSpPr>
        <p:spPr>
          <a:xfrm>
            <a:off x="-24680" y="2391816"/>
            <a:ext cx="2052650" cy="317104"/>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dirty="0">
                <a:solidFill>
                  <a:srgbClr val="FF0000"/>
                </a:solidFill>
              </a:rPr>
              <a:t>目標角速度度 </a:t>
            </a:r>
            <a:r>
              <a:rPr kumimoji="1" lang="en-US" altLang="ja-JP" sz="1400" dirty="0">
                <a:solidFill>
                  <a:srgbClr val="FF0000"/>
                </a:solidFill>
              </a:rPr>
              <a:t>[rad/s]</a:t>
            </a:r>
            <a:endParaRPr kumimoji="1" lang="ja-JP" altLang="en-US" sz="1400" dirty="0">
              <a:solidFill>
                <a:srgbClr val="FF0000"/>
              </a:solidFill>
            </a:endParaRPr>
          </a:p>
        </p:txBody>
      </p:sp>
      <p:cxnSp>
        <p:nvCxnSpPr>
          <p:cNvPr id="110" name="直線矢印コネクタ 109">
            <a:extLst>
              <a:ext uri="{FF2B5EF4-FFF2-40B4-BE49-F238E27FC236}">
                <a16:creationId xmlns:a16="http://schemas.microsoft.com/office/drawing/2014/main" id="{E29FD0F6-AB9A-C24B-AFED-CEB2367C27EC}"/>
              </a:ext>
            </a:extLst>
          </p:cNvPr>
          <p:cNvCxnSpPr>
            <a:cxnSpLocks/>
          </p:cNvCxnSpPr>
          <p:nvPr/>
        </p:nvCxnSpPr>
        <p:spPr>
          <a:xfrm>
            <a:off x="653736" y="2089920"/>
            <a:ext cx="86409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75308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A5BEF1B8-26B4-954D-9E23-608FB52D86D6}"/>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キビキビ制御システム参考資料</a:t>
            </a:r>
            <a:endParaRPr kumimoji="1" lang="ja-JP" altLang="en-US">
              <a:solidFill>
                <a:schemeClr val="tx1"/>
              </a:solidFill>
            </a:endParaRPr>
          </a:p>
        </p:txBody>
      </p:sp>
      <p:pic>
        <p:nvPicPr>
          <p:cNvPr id="2" name="図 1">
            <a:extLst>
              <a:ext uri="{FF2B5EF4-FFF2-40B4-BE49-F238E27FC236}">
                <a16:creationId xmlns:a16="http://schemas.microsoft.com/office/drawing/2014/main" id="{00A2D63B-025F-F345-AE9A-7E4DEF7EF746}"/>
              </a:ext>
            </a:extLst>
          </p:cNvPr>
          <p:cNvPicPr>
            <a:picLocks noChangeAspect="1"/>
          </p:cNvPicPr>
          <p:nvPr/>
        </p:nvPicPr>
        <p:blipFill>
          <a:blip r:embed="rId2"/>
          <a:stretch>
            <a:fillRect/>
          </a:stretch>
        </p:blipFill>
        <p:spPr>
          <a:xfrm>
            <a:off x="0" y="448235"/>
            <a:ext cx="7038510" cy="4797152"/>
          </a:xfrm>
          <a:prstGeom prst="rect">
            <a:avLst/>
          </a:prstGeom>
        </p:spPr>
      </p:pic>
      <p:pic>
        <p:nvPicPr>
          <p:cNvPr id="111" name="図 110">
            <a:extLst>
              <a:ext uri="{FF2B5EF4-FFF2-40B4-BE49-F238E27FC236}">
                <a16:creationId xmlns:a16="http://schemas.microsoft.com/office/drawing/2014/main" id="{457D58DF-B472-7548-B097-12EE9504F0CD}"/>
              </a:ext>
            </a:extLst>
          </p:cNvPr>
          <p:cNvPicPr>
            <a:picLocks noChangeAspect="1"/>
          </p:cNvPicPr>
          <p:nvPr/>
        </p:nvPicPr>
        <p:blipFill>
          <a:blip r:embed="rId3"/>
          <a:stretch>
            <a:fillRect/>
          </a:stretch>
        </p:blipFill>
        <p:spPr>
          <a:xfrm>
            <a:off x="7038510" y="498864"/>
            <a:ext cx="5190683" cy="2426080"/>
          </a:xfrm>
          <a:prstGeom prst="rect">
            <a:avLst/>
          </a:prstGeom>
        </p:spPr>
      </p:pic>
    </p:spTree>
    <p:extLst>
      <p:ext uri="{BB962C8B-B14F-4D97-AF65-F5344CB8AC3E}">
        <p14:creationId xmlns:p14="http://schemas.microsoft.com/office/powerpoint/2010/main" val="28135707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E14352D6-4254-954F-B23C-DD3C3BEF430F}"/>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制御の目的</a:t>
            </a:r>
            <a:r>
              <a:rPr lang="ja-JP" altLang="en-US">
                <a:solidFill>
                  <a:schemeClr val="tx1"/>
                </a:solidFill>
              </a:rPr>
              <a:t>②：安定したライントレースを行う</a:t>
            </a:r>
            <a:endParaRPr kumimoji="1" lang="ja-JP" altLang="en-US">
              <a:solidFill>
                <a:schemeClr val="tx1"/>
              </a:solidFill>
            </a:endParaRPr>
          </a:p>
        </p:txBody>
      </p:sp>
      <p:sp>
        <p:nvSpPr>
          <p:cNvPr id="6" name="正方形/長方形 5">
            <a:extLst>
              <a:ext uri="{FF2B5EF4-FFF2-40B4-BE49-F238E27FC236}">
                <a16:creationId xmlns:a16="http://schemas.microsoft.com/office/drawing/2014/main" id="{65F35CCE-7C28-BC4F-998B-D2BC0895361F}"/>
              </a:ext>
            </a:extLst>
          </p:cNvPr>
          <p:cNvSpPr/>
          <p:nvPr/>
        </p:nvSpPr>
        <p:spPr>
          <a:xfrm>
            <a:off x="4439816" y="764704"/>
            <a:ext cx="3312368" cy="792088"/>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a:solidFill>
                  <a:schemeClr val="tx1"/>
                </a:solidFill>
              </a:rPr>
              <a:t>安定したライントレース</a:t>
            </a:r>
            <a:endParaRPr kumimoji="1" lang="ja-JP" altLang="en-US" dirty="0" err="1">
              <a:solidFill>
                <a:schemeClr val="tx1"/>
              </a:solidFill>
            </a:endParaRPr>
          </a:p>
        </p:txBody>
      </p:sp>
      <p:sp>
        <p:nvSpPr>
          <p:cNvPr id="7" name="正方形/長方形 6">
            <a:extLst>
              <a:ext uri="{FF2B5EF4-FFF2-40B4-BE49-F238E27FC236}">
                <a16:creationId xmlns:a16="http://schemas.microsoft.com/office/drawing/2014/main" id="{745DA8CA-F23F-234B-B0D9-3A074437FE4B}"/>
              </a:ext>
            </a:extLst>
          </p:cNvPr>
          <p:cNvSpPr/>
          <p:nvPr/>
        </p:nvSpPr>
        <p:spPr>
          <a:xfrm>
            <a:off x="551384" y="2276872"/>
            <a:ext cx="3312368" cy="792088"/>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機能①：ラインを検出する</a:t>
            </a:r>
            <a:endParaRPr kumimoji="1" lang="ja-JP" altLang="en-US" dirty="0" err="1">
              <a:solidFill>
                <a:schemeClr val="tx1"/>
              </a:solidFill>
            </a:endParaRPr>
          </a:p>
        </p:txBody>
      </p:sp>
      <p:sp>
        <p:nvSpPr>
          <p:cNvPr id="8" name="正方形/長方形 7">
            <a:extLst>
              <a:ext uri="{FF2B5EF4-FFF2-40B4-BE49-F238E27FC236}">
                <a16:creationId xmlns:a16="http://schemas.microsoft.com/office/drawing/2014/main" id="{3FAC55B2-05A4-7F41-A449-543B9D9C0BCA}"/>
              </a:ext>
            </a:extLst>
          </p:cNvPr>
          <p:cNvSpPr/>
          <p:nvPr/>
        </p:nvSpPr>
        <p:spPr>
          <a:xfrm>
            <a:off x="551384" y="3501008"/>
            <a:ext cx="3312368" cy="792088"/>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性能①：検出率</a:t>
            </a:r>
            <a:r>
              <a:rPr kumimoji="1" lang="en-US" altLang="ja-JP" dirty="0">
                <a:solidFill>
                  <a:schemeClr val="tx1"/>
                </a:solidFill>
              </a:rPr>
              <a:t>100%</a:t>
            </a:r>
            <a:endParaRPr kumimoji="1" lang="ja-JP" altLang="en-US" dirty="0" err="1">
              <a:solidFill>
                <a:schemeClr val="tx1"/>
              </a:solidFill>
            </a:endParaRPr>
          </a:p>
        </p:txBody>
      </p:sp>
      <p:sp>
        <p:nvSpPr>
          <p:cNvPr id="9" name="正方形/長方形 8">
            <a:extLst>
              <a:ext uri="{FF2B5EF4-FFF2-40B4-BE49-F238E27FC236}">
                <a16:creationId xmlns:a16="http://schemas.microsoft.com/office/drawing/2014/main" id="{919BF83C-E234-724C-9BE2-86EF515DAC0B}"/>
              </a:ext>
            </a:extLst>
          </p:cNvPr>
          <p:cNvSpPr/>
          <p:nvPr/>
        </p:nvSpPr>
        <p:spPr>
          <a:xfrm>
            <a:off x="551384" y="4725144"/>
            <a:ext cx="3312368" cy="792088"/>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要素①：カラーセンサー</a:t>
            </a:r>
            <a:endParaRPr kumimoji="1" lang="ja-JP" altLang="en-US" dirty="0" err="1">
              <a:solidFill>
                <a:schemeClr val="tx1"/>
              </a:solidFill>
            </a:endParaRPr>
          </a:p>
        </p:txBody>
      </p:sp>
      <p:cxnSp>
        <p:nvCxnSpPr>
          <p:cNvPr id="10" name="直線コネクタ 9">
            <a:extLst>
              <a:ext uri="{FF2B5EF4-FFF2-40B4-BE49-F238E27FC236}">
                <a16:creationId xmlns:a16="http://schemas.microsoft.com/office/drawing/2014/main" id="{C1C3A174-0605-1842-8AD1-1F07498BACB0}"/>
              </a:ext>
            </a:extLst>
          </p:cNvPr>
          <p:cNvCxnSpPr>
            <a:stCxn id="7" idx="2"/>
            <a:endCxn id="8" idx="0"/>
          </p:cNvCxnSpPr>
          <p:nvPr/>
        </p:nvCxnSpPr>
        <p:spPr>
          <a:xfrm>
            <a:off x="2207568" y="3068960"/>
            <a:ext cx="0" cy="432048"/>
          </a:xfrm>
          <a:prstGeom prst="line">
            <a:avLst/>
          </a:prstGeom>
          <a:solidFill>
            <a:schemeClr val="bg1"/>
          </a:solidFill>
          <a:ln w="38100"/>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40D0D2D9-E783-D544-9386-D63178876F5F}"/>
              </a:ext>
            </a:extLst>
          </p:cNvPr>
          <p:cNvCxnSpPr>
            <a:stCxn id="8" idx="2"/>
            <a:endCxn id="9" idx="0"/>
          </p:cNvCxnSpPr>
          <p:nvPr/>
        </p:nvCxnSpPr>
        <p:spPr>
          <a:xfrm>
            <a:off x="2207568" y="4293096"/>
            <a:ext cx="0" cy="432048"/>
          </a:xfrm>
          <a:prstGeom prst="line">
            <a:avLst/>
          </a:prstGeom>
          <a:solidFill>
            <a:schemeClr val="bg1"/>
          </a:solidFill>
          <a:ln w="38100"/>
        </p:spPr>
        <p:style>
          <a:lnRef idx="1">
            <a:schemeClr val="accent1"/>
          </a:lnRef>
          <a:fillRef idx="0">
            <a:schemeClr val="accent1"/>
          </a:fillRef>
          <a:effectRef idx="0">
            <a:schemeClr val="accent1"/>
          </a:effectRef>
          <a:fontRef idx="minor">
            <a:schemeClr val="tx1"/>
          </a:fontRef>
        </p:style>
      </p:cxnSp>
      <p:sp>
        <p:nvSpPr>
          <p:cNvPr id="12" name="正方形/長方形 11">
            <a:extLst>
              <a:ext uri="{FF2B5EF4-FFF2-40B4-BE49-F238E27FC236}">
                <a16:creationId xmlns:a16="http://schemas.microsoft.com/office/drawing/2014/main" id="{53D9C8A3-8A22-9742-A26D-5C3FCF2150C2}"/>
              </a:ext>
            </a:extLst>
          </p:cNvPr>
          <p:cNvSpPr/>
          <p:nvPr/>
        </p:nvSpPr>
        <p:spPr>
          <a:xfrm>
            <a:off x="4439816" y="2276872"/>
            <a:ext cx="3312368" cy="792088"/>
          </a:xfrm>
          <a:prstGeom prst="rect">
            <a:avLst/>
          </a:prstGeom>
          <a:solidFill>
            <a:schemeClr val="accent4">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dirty="0">
                <a:solidFill>
                  <a:schemeClr val="tx1"/>
                </a:solidFill>
              </a:rPr>
              <a:t>機能②：ふらふらしない</a:t>
            </a:r>
          </a:p>
        </p:txBody>
      </p:sp>
      <p:sp>
        <p:nvSpPr>
          <p:cNvPr id="13" name="正方形/長方形 12">
            <a:extLst>
              <a:ext uri="{FF2B5EF4-FFF2-40B4-BE49-F238E27FC236}">
                <a16:creationId xmlns:a16="http://schemas.microsoft.com/office/drawing/2014/main" id="{009E1A21-796F-7A48-906B-721083B301F7}"/>
              </a:ext>
            </a:extLst>
          </p:cNvPr>
          <p:cNvSpPr/>
          <p:nvPr/>
        </p:nvSpPr>
        <p:spPr>
          <a:xfrm>
            <a:off x="4439816" y="3501008"/>
            <a:ext cx="3312368" cy="792088"/>
          </a:xfrm>
          <a:prstGeom prst="rect">
            <a:avLst/>
          </a:prstGeom>
          <a:solidFill>
            <a:schemeClr val="accent4">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dirty="0">
                <a:solidFill>
                  <a:schemeClr val="tx1"/>
                </a:solidFill>
              </a:rPr>
              <a:t>性能②：参照軌道との誤差</a:t>
            </a:r>
            <a:r>
              <a:rPr kumimoji="1" lang="en-US" altLang="ja-JP" dirty="0">
                <a:solidFill>
                  <a:schemeClr val="tx1"/>
                </a:solidFill>
              </a:rPr>
              <a:t>0</a:t>
            </a:r>
            <a:endParaRPr kumimoji="1" lang="ja-JP" altLang="en-US" dirty="0">
              <a:solidFill>
                <a:schemeClr val="tx1"/>
              </a:solidFill>
            </a:endParaRPr>
          </a:p>
        </p:txBody>
      </p:sp>
      <p:sp>
        <p:nvSpPr>
          <p:cNvPr id="14" name="正方形/長方形 13">
            <a:extLst>
              <a:ext uri="{FF2B5EF4-FFF2-40B4-BE49-F238E27FC236}">
                <a16:creationId xmlns:a16="http://schemas.microsoft.com/office/drawing/2014/main" id="{15836AE0-FDDF-3345-A5F7-F114A875BFB9}"/>
              </a:ext>
            </a:extLst>
          </p:cNvPr>
          <p:cNvSpPr/>
          <p:nvPr/>
        </p:nvSpPr>
        <p:spPr>
          <a:xfrm>
            <a:off x="4439816" y="4725144"/>
            <a:ext cx="3312368" cy="792088"/>
          </a:xfrm>
          <a:prstGeom prst="rect">
            <a:avLst/>
          </a:prstGeom>
          <a:solidFill>
            <a:schemeClr val="accent4">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dirty="0">
                <a:solidFill>
                  <a:schemeClr val="tx1"/>
                </a:solidFill>
              </a:rPr>
              <a:t>要素②：</a:t>
            </a:r>
            <a:r>
              <a:rPr lang="ja-JP" altLang="en-US" dirty="0">
                <a:solidFill>
                  <a:schemeClr val="tx1"/>
                </a:solidFill>
              </a:rPr>
              <a:t>最適な制御パラメータ</a:t>
            </a:r>
            <a:endParaRPr kumimoji="1" lang="ja-JP" altLang="en-US" dirty="0">
              <a:solidFill>
                <a:schemeClr val="tx1"/>
              </a:solidFill>
            </a:endParaRPr>
          </a:p>
        </p:txBody>
      </p:sp>
      <p:cxnSp>
        <p:nvCxnSpPr>
          <p:cNvPr id="15" name="直線コネクタ 14">
            <a:extLst>
              <a:ext uri="{FF2B5EF4-FFF2-40B4-BE49-F238E27FC236}">
                <a16:creationId xmlns:a16="http://schemas.microsoft.com/office/drawing/2014/main" id="{2FAE392F-237E-C443-823D-D2D2045990FD}"/>
              </a:ext>
            </a:extLst>
          </p:cNvPr>
          <p:cNvCxnSpPr>
            <a:stCxn id="12" idx="2"/>
            <a:endCxn id="13" idx="0"/>
          </p:cNvCxnSpPr>
          <p:nvPr/>
        </p:nvCxnSpPr>
        <p:spPr>
          <a:xfrm>
            <a:off x="6096000" y="3068960"/>
            <a:ext cx="0" cy="43204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AD26B316-9D72-BA4C-8728-3B58F840BF25}"/>
              </a:ext>
            </a:extLst>
          </p:cNvPr>
          <p:cNvCxnSpPr>
            <a:stCxn id="13" idx="2"/>
            <a:endCxn id="14" idx="0"/>
          </p:cNvCxnSpPr>
          <p:nvPr/>
        </p:nvCxnSpPr>
        <p:spPr>
          <a:xfrm>
            <a:off x="6096000" y="4293096"/>
            <a:ext cx="0" cy="432048"/>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7" name="正方形/長方形 16">
            <a:extLst>
              <a:ext uri="{FF2B5EF4-FFF2-40B4-BE49-F238E27FC236}">
                <a16:creationId xmlns:a16="http://schemas.microsoft.com/office/drawing/2014/main" id="{01B1A16F-EAB2-B545-842C-702F49BC82B7}"/>
              </a:ext>
            </a:extLst>
          </p:cNvPr>
          <p:cNvSpPr/>
          <p:nvPr/>
        </p:nvSpPr>
        <p:spPr>
          <a:xfrm>
            <a:off x="8328248" y="2276872"/>
            <a:ext cx="3312368" cy="792088"/>
          </a:xfrm>
          <a:prstGeom prst="rect">
            <a:avLst/>
          </a:prstGeom>
          <a:solidFill>
            <a:schemeClr val="accent4">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dirty="0">
                <a:solidFill>
                  <a:schemeClr val="tx1"/>
                </a:solidFill>
              </a:rPr>
              <a:t>機能②：</a:t>
            </a:r>
          </a:p>
        </p:txBody>
      </p:sp>
      <p:sp>
        <p:nvSpPr>
          <p:cNvPr id="18" name="正方形/長方形 17">
            <a:extLst>
              <a:ext uri="{FF2B5EF4-FFF2-40B4-BE49-F238E27FC236}">
                <a16:creationId xmlns:a16="http://schemas.microsoft.com/office/drawing/2014/main" id="{46217CDB-59EC-D74B-9B9A-C03003E5DCB1}"/>
              </a:ext>
            </a:extLst>
          </p:cNvPr>
          <p:cNvSpPr/>
          <p:nvPr/>
        </p:nvSpPr>
        <p:spPr>
          <a:xfrm>
            <a:off x="8328248" y="3501008"/>
            <a:ext cx="3312368" cy="792088"/>
          </a:xfrm>
          <a:prstGeom prst="rect">
            <a:avLst/>
          </a:prstGeom>
          <a:solidFill>
            <a:schemeClr val="accent4">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性能②：</a:t>
            </a:r>
            <a:endParaRPr kumimoji="1" lang="ja-JP" altLang="en-US" dirty="0" err="1">
              <a:solidFill>
                <a:schemeClr val="tx1"/>
              </a:solidFill>
            </a:endParaRPr>
          </a:p>
        </p:txBody>
      </p:sp>
      <p:sp>
        <p:nvSpPr>
          <p:cNvPr id="19" name="正方形/長方形 18">
            <a:extLst>
              <a:ext uri="{FF2B5EF4-FFF2-40B4-BE49-F238E27FC236}">
                <a16:creationId xmlns:a16="http://schemas.microsoft.com/office/drawing/2014/main" id="{A2662004-CD73-F942-ACBC-11315B300049}"/>
              </a:ext>
            </a:extLst>
          </p:cNvPr>
          <p:cNvSpPr/>
          <p:nvPr/>
        </p:nvSpPr>
        <p:spPr>
          <a:xfrm>
            <a:off x="8328248" y="4725144"/>
            <a:ext cx="3312368" cy="792088"/>
          </a:xfrm>
          <a:prstGeom prst="rect">
            <a:avLst/>
          </a:prstGeom>
          <a:solidFill>
            <a:schemeClr val="accent4">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要素②：</a:t>
            </a:r>
            <a:endParaRPr kumimoji="1" lang="ja-JP" altLang="en-US" dirty="0" err="1">
              <a:solidFill>
                <a:schemeClr val="tx1"/>
              </a:solidFill>
            </a:endParaRPr>
          </a:p>
        </p:txBody>
      </p:sp>
      <p:cxnSp>
        <p:nvCxnSpPr>
          <p:cNvPr id="20" name="直線コネクタ 19">
            <a:extLst>
              <a:ext uri="{FF2B5EF4-FFF2-40B4-BE49-F238E27FC236}">
                <a16:creationId xmlns:a16="http://schemas.microsoft.com/office/drawing/2014/main" id="{837593CD-8E4C-494E-B9AB-7DB24B9F090F}"/>
              </a:ext>
            </a:extLst>
          </p:cNvPr>
          <p:cNvCxnSpPr>
            <a:stCxn id="17" idx="2"/>
            <a:endCxn id="18" idx="0"/>
          </p:cNvCxnSpPr>
          <p:nvPr/>
        </p:nvCxnSpPr>
        <p:spPr>
          <a:xfrm>
            <a:off x="9984432" y="3068960"/>
            <a:ext cx="0" cy="43204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77AB1D80-C7A5-8C43-8925-02CDDC8F1ADB}"/>
              </a:ext>
            </a:extLst>
          </p:cNvPr>
          <p:cNvCxnSpPr>
            <a:stCxn id="18" idx="2"/>
            <a:endCxn id="19" idx="0"/>
          </p:cNvCxnSpPr>
          <p:nvPr/>
        </p:nvCxnSpPr>
        <p:spPr>
          <a:xfrm>
            <a:off x="9984432" y="4293096"/>
            <a:ext cx="0" cy="43204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248D4B54-DE5E-E446-B44A-4B73A0667940}"/>
              </a:ext>
            </a:extLst>
          </p:cNvPr>
          <p:cNvCxnSpPr>
            <a:cxnSpLocks/>
            <a:stCxn id="6" idx="2"/>
          </p:cNvCxnSpPr>
          <p:nvPr/>
        </p:nvCxnSpPr>
        <p:spPr>
          <a:xfrm flipH="1">
            <a:off x="2207568" y="1556792"/>
            <a:ext cx="3888432" cy="720080"/>
          </a:xfrm>
          <a:prstGeom prst="line">
            <a:avLst/>
          </a:prstGeom>
          <a:solidFill>
            <a:schemeClr val="bg1"/>
          </a:solidFill>
          <a:ln w="38100"/>
        </p:spPr>
        <p:style>
          <a:lnRef idx="1">
            <a:schemeClr val="accent1"/>
          </a:lnRef>
          <a:fillRef idx="0">
            <a:schemeClr val="accent1"/>
          </a:fillRef>
          <a:effectRef idx="0">
            <a:schemeClr val="accent1"/>
          </a:effectRef>
          <a:fontRef idx="minor">
            <a:schemeClr val="tx1"/>
          </a:fontRef>
        </p:style>
      </p:cxnSp>
      <p:cxnSp>
        <p:nvCxnSpPr>
          <p:cNvPr id="23" name="直線コネクタ 22">
            <a:extLst>
              <a:ext uri="{FF2B5EF4-FFF2-40B4-BE49-F238E27FC236}">
                <a16:creationId xmlns:a16="http://schemas.microsoft.com/office/drawing/2014/main" id="{71359C0F-8372-6042-BAC0-42C995600E67}"/>
              </a:ext>
            </a:extLst>
          </p:cNvPr>
          <p:cNvCxnSpPr>
            <a:cxnSpLocks/>
            <a:stCxn id="6" idx="2"/>
          </p:cNvCxnSpPr>
          <p:nvPr/>
        </p:nvCxnSpPr>
        <p:spPr>
          <a:xfrm>
            <a:off x="6096000" y="1556792"/>
            <a:ext cx="0" cy="720080"/>
          </a:xfrm>
          <a:prstGeom prst="line">
            <a:avLst/>
          </a:prstGeom>
          <a:solidFill>
            <a:schemeClr val="bg1"/>
          </a:solidFill>
          <a:ln w="38100"/>
        </p:spPr>
        <p:style>
          <a:lnRef idx="1">
            <a:schemeClr val="accent1"/>
          </a:lnRef>
          <a:fillRef idx="0">
            <a:schemeClr val="accent1"/>
          </a:fillRef>
          <a:effectRef idx="0">
            <a:schemeClr val="accent1"/>
          </a:effectRef>
          <a:fontRef idx="minor">
            <a:schemeClr val="tx1"/>
          </a:fontRef>
        </p:style>
      </p:cxnSp>
      <p:cxnSp>
        <p:nvCxnSpPr>
          <p:cNvPr id="24" name="直線コネクタ 23">
            <a:extLst>
              <a:ext uri="{FF2B5EF4-FFF2-40B4-BE49-F238E27FC236}">
                <a16:creationId xmlns:a16="http://schemas.microsoft.com/office/drawing/2014/main" id="{F69D1103-8076-6748-961D-9E190F371880}"/>
              </a:ext>
            </a:extLst>
          </p:cNvPr>
          <p:cNvCxnSpPr>
            <a:cxnSpLocks/>
            <a:stCxn id="6" idx="2"/>
          </p:cNvCxnSpPr>
          <p:nvPr/>
        </p:nvCxnSpPr>
        <p:spPr>
          <a:xfrm>
            <a:off x="6096000" y="1556792"/>
            <a:ext cx="3888432" cy="720080"/>
          </a:xfrm>
          <a:prstGeom prst="line">
            <a:avLst/>
          </a:prstGeom>
          <a:solidFill>
            <a:schemeClr val="bg1"/>
          </a:solidFill>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74484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A5BEF1B8-26B4-954D-9E23-608FB52D86D6}"/>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制御の目的②</a:t>
            </a:r>
            <a:r>
              <a:rPr lang="ja-JP" altLang="en-US">
                <a:solidFill>
                  <a:schemeClr val="tx1"/>
                </a:solidFill>
              </a:rPr>
              <a:t>：ライントレース制御システム</a:t>
            </a:r>
            <a:endParaRPr kumimoji="1" lang="ja-JP" altLang="en-US">
              <a:solidFill>
                <a:schemeClr val="tx1"/>
              </a:solidFill>
            </a:endParaRPr>
          </a:p>
        </p:txBody>
      </p:sp>
      <p:cxnSp>
        <p:nvCxnSpPr>
          <p:cNvPr id="7" name="直線コネクタ 6">
            <a:extLst>
              <a:ext uri="{FF2B5EF4-FFF2-40B4-BE49-F238E27FC236}">
                <a16:creationId xmlns:a16="http://schemas.microsoft.com/office/drawing/2014/main" id="{25A12E36-56D6-D04A-904C-74E4AC5EACC7}"/>
              </a:ext>
            </a:extLst>
          </p:cNvPr>
          <p:cNvCxnSpPr>
            <a:cxnSpLocks/>
          </p:cNvCxnSpPr>
          <p:nvPr/>
        </p:nvCxnSpPr>
        <p:spPr>
          <a:xfrm>
            <a:off x="9372364" y="6453336"/>
            <a:ext cx="248427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2" name="グループ化 11">
            <a:extLst>
              <a:ext uri="{FF2B5EF4-FFF2-40B4-BE49-F238E27FC236}">
                <a16:creationId xmlns:a16="http://schemas.microsoft.com/office/drawing/2014/main" id="{DD32794D-F3F2-8D48-98F9-ABBC2BACE453}"/>
              </a:ext>
            </a:extLst>
          </p:cNvPr>
          <p:cNvGrpSpPr/>
          <p:nvPr/>
        </p:nvGrpSpPr>
        <p:grpSpPr>
          <a:xfrm>
            <a:off x="9372364" y="4797152"/>
            <a:ext cx="1656184" cy="1656184"/>
            <a:chOff x="8616280" y="4797152"/>
            <a:chExt cx="1656184" cy="1656184"/>
          </a:xfrm>
        </p:grpSpPr>
        <p:sp>
          <p:nvSpPr>
            <p:cNvPr id="5" name="円/楕円 4">
              <a:extLst>
                <a:ext uri="{FF2B5EF4-FFF2-40B4-BE49-F238E27FC236}">
                  <a16:creationId xmlns:a16="http://schemas.microsoft.com/office/drawing/2014/main" id="{7A42A556-5873-C946-8708-EC89BF1B6983}"/>
                </a:ext>
              </a:extLst>
            </p:cNvPr>
            <p:cNvSpPr/>
            <p:nvPr/>
          </p:nvSpPr>
          <p:spPr>
            <a:xfrm>
              <a:off x="8616280" y="4797152"/>
              <a:ext cx="1656184" cy="1656184"/>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ja-JP" altLang="en-US">
                  <a:solidFill>
                    <a:schemeClr val="tx1"/>
                  </a:solidFill>
                </a:rPr>
                <a:t>車輪</a:t>
              </a:r>
              <a:endParaRPr kumimoji="1" lang="ja-JP" altLang="en-US" dirty="0" err="1">
                <a:solidFill>
                  <a:schemeClr val="tx1"/>
                </a:solidFill>
              </a:endParaRPr>
            </a:p>
          </p:txBody>
        </p:sp>
        <p:cxnSp>
          <p:nvCxnSpPr>
            <p:cNvPr id="9" name="直線コネクタ 8">
              <a:extLst>
                <a:ext uri="{FF2B5EF4-FFF2-40B4-BE49-F238E27FC236}">
                  <a16:creationId xmlns:a16="http://schemas.microsoft.com/office/drawing/2014/main" id="{9748DDAD-E860-494B-9999-7719EE47DE04}"/>
                </a:ext>
              </a:extLst>
            </p:cNvPr>
            <p:cNvCxnSpPr>
              <a:stCxn id="5" idx="3"/>
              <a:endCxn id="5" idx="7"/>
            </p:cNvCxnSpPr>
            <p:nvPr/>
          </p:nvCxnSpPr>
          <p:spPr>
            <a:xfrm flipV="1">
              <a:off x="8858823" y="5039695"/>
              <a:ext cx="1171098" cy="11710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79832B64-F3D0-494C-A457-8EB54A6162A5}"/>
                </a:ext>
              </a:extLst>
            </p:cNvPr>
            <p:cNvCxnSpPr>
              <a:stCxn id="5" idx="1"/>
              <a:endCxn id="5" idx="5"/>
            </p:cNvCxnSpPr>
            <p:nvPr/>
          </p:nvCxnSpPr>
          <p:spPr>
            <a:xfrm>
              <a:off x="8858823" y="5039695"/>
              <a:ext cx="1171098" cy="11710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5" name="直線矢印コネクタ 14">
            <a:extLst>
              <a:ext uri="{FF2B5EF4-FFF2-40B4-BE49-F238E27FC236}">
                <a16:creationId xmlns:a16="http://schemas.microsoft.com/office/drawing/2014/main" id="{6BEFA3C7-A322-5645-A3C2-150CE9A9D2C9}"/>
              </a:ext>
            </a:extLst>
          </p:cNvPr>
          <p:cNvCxnSpPr/>
          <p:nvPr/>
        </p:nvCxnSpPr>
        <p:spPr>
          <a:xfrm>
            <a:off x="10190971" y="6433267"/>
            <a:ext cx="98159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56119E4D-ABC9-4A44-A657-3ACC3ED6075C}"/>
              </a:ext>
            </a:extLst>
          </p:cNvPr>
          <p:cNvCxnSpPr>
            <a:cxnSpLocks/>
          </p:cNvCxnSpPr>
          <p:nvPr/>
        </p:nvCxnSpPr>
        <p:spPr>
          <a:xfrm flipV="1">
            <a:off x="11496600" y="3992689"/>
            <a:ext cx="0" cy="2748679"/>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9" name="直線矢印コネクタ 18">
            <a:extLst>
              <a:ext uri="{FF2B5EF4-FFF2-40B4-BE49-F238E27FC236}">
                <a16:creationId xmlns:a16="http://schemas.microsoft.com/office/drawing/2014/main" id="{4FD928EF-B134-3444-B4E7-4A99FEC58B9D}"/>
              </a:ext>
            </a:extLst>
          </p:cNvPr>
          <p:cNvCxnSpPr>
            <a:cxnSpLocks/>
          </p:cNvCxnSpPr>
          <p:nvPr/>
        </p:nvCxnSpPr>
        <p:spPr>
          <a:xfrm flipH="1">
            <a:off x="10092444" y="3824484"/>
            <a:ext cx="98159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1" name="正方形/長方形 20">
            <a:extLst>
              <a:ext uri="{FF2B5EF4-FFF2-40B4-BE49-F238E27FC236}">
                <a16:creationId xmlns:a16="http://schemas.microsoft.com/office/drawing/2014/main" id="{0973CC44-59C6-124A-8168-DB05FE179C01}"/>
              </a:ext>
            </a:extLst>
          </p:cNvPr>
          <p:cNvSpPr/>
          <p:nvPr/>
        </p:nvSpPr>
        <p:spPr>
          <a:xfrm>
            <a:off x="10009416" y="2708919"/>
            <a:ext cx="1481869" cy="3324531"/>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r"/>
            <a:r>
              <a:rPr kumimoji="1" lang="ja-JP" altLang="en-US" sz="1400">
                <a:solidFill>
                  <a:schemeClr val="tx1"/>
                </a:solidFill>
              </a:rPr>
              <a:t>走行体</a:t>
            </a:r>
            <a:endParaRPr kumimoji="1" lang="ja-JP" altLang="en-US" sz="1400" dirty="0" err="1">
              <a:solidFill>
                <a:schemeClr val="tx1"/>
              </a:solidFill>
            </a:endParaRPr>
          </a:p>
        </p:txBody>
      </p:sp>
      <p:grpSp>
        <p:nvGrpSpPr>
          <p:cNvPr id="22" name="グループ化 21">
            <a:extLst>
              <a:ext uri="{FF2B5EF4-FFF2-40B4-BE49-F238E27FC236}">
                <a16:creationId xmlns:a16="http://schemas.microsoft.com/office/drawing/2014/main" id="{FEEE2B49-58B2-B748-9567-8A4247EA8CC5}"/>
              </a:ext>
            </a:extLst>
          </p:cNvPr>
          <p:cNvGrpSpPr/>
          <p:nvPr/>
        </p:nvGrpSpPr>
        <p:grpSpPr>
          <a:xfrm>
            <a:off x="10896845" y="3645024"/>
            <a:ext cx="358012" cy="358012"/>
            <a:chOff x="4024536" y="3216424"/>
            <a:chExt cx="3168353" cy="3168352"/>
          </a:xfrm>
        </p:grpSpPr>
        <p:sp>
          <p:nvSpPr>
            <p:cNvPr id="26" name="パイ 25">
              <a:extLst>
                <a:ext uri="{FF2B5EF4-FFF2-40B4-BE49-F238E27FC236}">
                  <a16:creationId xmlns:a16="http://schemas.microsoft.com/office/drawing/2014/main" id="{B68162D2-4B1C-074F-AB75-3D48D4277AC4}"/>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7" name="パイ 26">
              <a:extLst>
                <a:ext uri="{FF2B5EF4-FFF2-40B4-BE49-F238E27FC236}">
                  <a16:creationId xmlns:a16="http://schemas.microsoft.com/office/drawing/2014/main" id="{7F701166-B61E-3F4F-AC67-B894882A59FC}"/>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8" name="パイ 27">
              <a:extLst>
                <a:ext uri="{FF2B5EF4-FFF2-40B4-BE49-F238E27FC236}">
                  <a16:creationId xmlns:a16="http://schemas.microsoft.com/office/drawing/2014/main" id="{835C2019-EDF2-AA47-9A1C-939F36F18970}"/>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29" name="円弧 28">
            <a:extLst>
              <a:ext uri="{FF2B5EF4-FFF2-40B4-BE49-F238E27FC236}">
                <a16:creationId xmlns:a16="http://schemas.microsoft.com/office/drawing/2014/main" id="{AFD5FEB2-6245-BE42-8B61-01FA1BEB354A}"/>
              </a:ext>
            </a:extLst>
          </p:cNvPr>
          <p:cNvSpPr/>
          <p:nvPr/>
        </p:nvSpPr>
        <p:spPr>
          <a:xfrm>
            <a:off x="9664754" y="5089542"/>
            <a:ext cx="1075762" cy="1075762"/>
          </a:xfrm>
          <a:prstGeom prst="arc">
            <a:avLst>
              <a:gd name="adj1" fmla="val 6556905"/>
              <a:gd name="adj2" fmla="val 12479464"/>
            </a:avLst>
          </a:prstGeom>
          <a:ln w="38100">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cxnSp>
        <p:nvCxnSpPr>
          <p:cNvPr id="30" name="直線矢印コネクタ 29">
            <a:extLst>
              <a:ext uri="{FF2B5EF4-FFF2-40B4-BE49-F238E27FC236}">
                <a16:creationId xmlns:a16="http://schemas.microsoft.com/office/drawing/2014/main" id="{EA57FD0B-CC0F-EA46-81D4-C760EE15B73C}"/>
              </a:ext>
            </a:extLst>
          </p:cNvPr>
          <p:cNvCxnSpPr>
            <a:cxnSpLocks/>
          </p:cNvCxnSpPr>
          <p:nvPr/>
        </p:nvCxnSpPr>
        <p:spPr>
          <a:xfrm rot="16200000" flipH="1">
            <a:off x="10583241" y="4314827"/>
            <a:ext cx="98159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nvGrpSpPr>
          <p:cNvPr id="85" name="グループ化 84">
            <a:extLst>
              <a:ext uri="{FF2B5EF4-FFF2-40B4-BE49-F238E27FC236}">
                <a16:creationId xmlns:a16="http://schemas.microsoft.com/office/drawing/2014/main" id="{24CBF393-800F-F545-9F7A-30282A6B1717}"/>
              </a:ext>
            </a:extLst>
          </p:cNvPr>
          <p:cNvGrpSpPr/>
          <p:nvPr/>
        </p:nvGrpSpPr>
        <p:grpSpPr>
          <a:xfrm>
            <a:off x="11185119" y="5931662"/>
            <a:ext cx="527505" cy="527505"/>
            <a:chOff x="11185119" y="5931662"/>
            <a:chExt cx="527505" cy="527505"/>
          </a:xfrm>
        </p:grpSpPr>
        <p:sp>
          <p:nvSpPr>
            <p:cNvPr id="32" name="円/楕円 31">
              <a:extLst>
                <a:ext uri="{FF2B5EF4-FFF2-40B4-BE49-F238E27FC236}">
                  <a16:creationId xmlns:a16="http://schemas.microsoft.com/office/drawing/2014/main" id="{F48C7AFA-C695-2044-BFE4-98E977E4B42A}"/>
                </a:ext>
              </a:extLst>
            </p:cNvPr>
            <p:cNvSpPr/>
            <p:nvPr/>
          </p:nvSpPr>
          <p:spPr>
            <a:xfrm>
              <a:off x="11185119" y="5931662"/>
              <a:ext cx="527505" cy="527505"/>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cxnSp>
          <p:nvCxnSpPr>
            <p:cNvPr id="33" name="直線コネクタ 32">
              <a:extLst>
                <a:ext uri="{FF2B5EF4-FFF2-40B4-BE49-F238E27FC236}">
                  <a16:creationId xmlns:a16="http://schemas.microsoft.com/office/drawing/2014/main" id="{031F4C55-1C33-A24E-8BE6-B803283999F7}"/>
                </a:ext>
              </a:extLst>
            </p:cNvPr>
            <p:cNvCxnSpPr>
              <a:stCxn id="32" idx="3"/>
              <a:endCxn id="32" idx="7"/>
            </p:cNvCxnSpPr>
            <p:nvPr/>
          </p:nvCxnSpPr>
          <p:spPr>
            <a:xfrm flipV="1">
              <a:off x="11262370" y="6008913"/>
              <a:ext cx="373002" cy="3730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5DD3275E-8ABC-9740-84C9-98B5B9FFDB34}"/>
                </a:ext>
              </a:extLst>
            </p:cNvPr>
            <p:cNvCxnSpPr>
              <a:stCxn id="32" idx="1"/>
              <a:endCxn id="32" idx="5"/>
            </p:cNvCxnSpPr>
            <p:nvPr/>
          </p:nvCxnSpPr>
          <p:spPr>
            <a:xfrm>
              <a:off x="11262370" y="6008913"/>
              <a:ext cx="373002" cy="3730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8" name="正方形/長方形 37">
            <a:extLst>
              <a:ext uri="{FF2B5EF4-FFF2-40B4-BE49-F238E27FC236}">
                <a16:creationId xmlns:a16="http://schemas.microsoft.com/office/drawing/2014/main" id="{224CB823-8267-D54C-A84F-F5EB981A2D8E}"/>
              </a:ext>
            </a:extLst>
          </p:cNvPr>
          <p:cNvSpPr/>
          <p:nvPr/>
        </p:nvSpPr>
        <p:spPr>
          <a:xfrm rot="16200000">
            <a:off x="6023992" y="3681028"/>
            <a:ext cx="1080120" cy="576064"/>
          </a:xfrm>
          <a:prstGeom prst="rect">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400">
                <a:solidFill>
                  <a:schemeClr val="bg1">
                    <a:lumMod val="65000"/>
                  </a:schemeClr>
                </a:solidFill>
              </a:rPr>
              <a:t>モーター</a:t>
            </a:r>
            <a:endParaRPr kumimoji="1" lang="en-US" altLang="ja-JP" sz="1400" dirty="0">
              <a:solidFill>
                <a:schemeClr val="bg1">
                  <a:lumMod val="65000"/>
                </a:schemeClr>
              </a:solidFill>
            </a:endParaRPr>
          </a:p>
          <a:p>
            <a:pPr algn="ctr"/>
            <a:r>
              <a:rPr kumimoji="1" lang="ja-JP" altLang="en-US" sz="1400">
                <a:solidFill>
                  <a:schemeClr val="bg1">
                    <a:lumMod val="65000"/>
                  </a:schemeClr>
                </a:solidFill>
              </a:rPr>
              <a:t>ドライバ</a:t>
            </a:r>
            <a:endParaRPr kumimoji="1" lang="ja-JP" altLang="en-US" sz="1400" dirty="0" err="1">
              <a:solidFill>
                <a:schemeClr val="bg1">
                  <a:lumMod val="65000"/>
                </a:schemeClr>
              </a:solidFill>
            </a:endParaRPr>
          </a:p>
        </p:txBody>
      </p:sp>
      <p:sp>
        <p:nvSpPr>
          <p:cNvPr id="39" name="正方形/長方形 38">
            <a:extLst>
              <a:ext uri="{FF2B5EF4-FFF2-40B4-BE49-F238E27FC236}">
                <a16:creationId xmlns:a16="http://schemas.microsoft.com/office/drawing/2014/main" id="{761743FF-311D-F441-8694-558772356518}"/>
              </a:ext>
            </a:extLst>
          </p:cNvPr>
          <p:cNvSpPr/>
          <p:nvPr/>
        </p:nvSpPr>
        <p:spPr>
          <a:xfrm rot="16200000">
            <a:off x="7163462" y="3681028"/>
            <a:ext cx="1080120" cy="576064"/>
          </a:xfrm>
          <a:prstGeom prst="rect">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bg1">
                    <a:lumMod val="65000"/>
                  </a:schemeClr>
                </a:solidFill>
              </a:rPr>
              <a:t>DC</a:t>
            </a:r>
            <a:r>
              <a:rPr kumimoji="1" lang="ja-JP" altLang="en-US" sz="1400">
                <a:solidFill>
                  <a:schemeClr val="bg1">
                    <a:lumMod val="65000"/>
                  </a:schemeClr>
                </a:solidFill>
              </a:rPr>
              <a:t>モータ</a:t>
            </a:r>
            <a:endParaRPr kumimoji="1" lang="ja-JP" altLang="en-US" sz="1400" dirty="0" err="1">
              <a:solidFill>
                <a:schemeClr val="bg1">
                  <a:lumMod val="65000"/>
                </a:schemeClr>
              </a:solidFill>
            </a:endParaRPr>
          </a:p>
        </p:txBody>
      </p:sp>
      <p:sp>
        <p:nvSpPr>
          <p:cNvPr id="40" name="正方形/長方形 39">
            <a:extLst>
              <a:ext uri="{FF2B5EF4-FFF2-40B4-BE49-F238E27FC236}">
                <a16:creationId xmlns:a16="http://schemas.microsoft.com/office/drawing/2014/main" id="{69F9C521-BC5E-AB4C-B598-949AD696185C}"/>
              </a:ext>
            </a:extLst>
          </p:cNvPr>
          <p:cNvSpPr/>
          <p:nvPr/>
        </p:nvSpPr>
        <p:spPr>
          <a:xfrm rot="16200000">
            <a:off x="8302932" y="3681028"/>
            <a:ext cx="1080120" cy="576064"/>
          </a:xfrm>
          <a:prstGeom prst="rect">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400">
                <a:solidFill>
                  <a:schemeClr val="bg1">
                    <a:lumMod val="65000"/>
                  </a:schemeClr>
                </a:solidFill>
              </a:rPr>
              <a:t>ギア</a:t>
            </a:r>
            <a:endParaRPr kumimoji="1" lang="ja-JP" altLang="en-US" sz="1400" dirty="0" err="1">
              <a:solidFill>
                <a:schemeClr val="bg1">
                  <a:lumMod val="65000"/>
                </a:schemeClr>
              </a:solidFill>
            </a:endParaRPr>
          </a:p>
        </p:txBody>
      </p:sp>
      <p:sp>
        <p:nvSpPr>
          <p:cNvPr id="41" name="正方形/長方形 40">
            <a:extLst>
              <a:ext uri="{FF2B5EF4-FFF2-40B4-BE49-F238E27FC236}">
                <a16:creationId xmlns:a16="http://schemas.microsoft.com/office/drawing/2014/main" id="{F13334BF-615A-544D-B85F-88E828CF94C0}"/>
              </a:ext>
            </a:extLst>
          </p:cNvPr>
          <p:cNvSpPr/>
          <p:nvPr/>
        </p:nvSpPr>
        <p:spPr>
          <a:xfrm>
            <a:off x="1510647" y="1556793"/>
            <a:ext cx="2857160" cy="404092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400">
                <a:solidFill>
                  <a:schemeClr val="tx1"/>
                </a:solidFill>
              </a:rPr>
              <a:t>ライントレース</a:t>
            </a:r>
            <a:r>
              <a:rPr kumimoji="1" lang="ja-JP" altLang="en-US" sz="1400">
                <a:solidFill>
                  <a:schemeClr val="tx1"/>
                </a:solidFill>
              </a:rPr>
              <a:t>制御</a:t>
            </a:r>
            <a:endParaRPr kumimoji="1" lang="en-US" altLang="ja-JP" sz="1400" dirty="0">
              <a:solidFill>
                <a:schemeClr val="tx1"/>
              </a:solidFill>
            </a:endParaRPr>
          </a:p>
          <a:p>
            <a:pPr algn="ctr"/>
            <a:r>
              <a:rPr kumimoji="1" lang="ja-JP" altLang="en-US" sz="1400">
                <a:solidFill>
                  <a:schemeClr val="tx1"/>
                </a:solidFill>
              </a:rPr>
              <a:t>システム</a:t>
            </a:r>
            <a:endParaRPr kumimoji="1" lang="ja-JP" altLang="en-US" sz="1400" dirty="0" err="1">
              <a:solidFill>
                <a:schemeClr val="tx1"/>
              </a:solidFill>
            </a:endParaRPr>
          </a:p>
        </p:txBody>
      </p:sp>
      <p:cxnSp>
        <p:nvCxnSpPr>
          <p:cNvPr id="45" name="直線矢印コネクタ 44">
            <a:extLst>
              <a:ext uri="{FF2B5EF4-FFF2-40B4-BE49-F238E27FC236}">
                <a16:creationId xmlns:a16="http://schemas.microsoft.com/office/drawing/2014/main" id="{BC322415-115A-534B-A6E5-8855B7B47DC1}"/>
              </a:ext>
            </a:extLst>
          </p:cNvPr>
          <p:cNvCxnSpPr>
            <a:cxnSpLocks/>
          </p:cNvCxnSpPr>
          <p:nvPr/>
        </p:nvCxnSpPr>
        <p:spPr>
          <a:xfrm>
            <a:off x="6881759" y="3969060"/>
            <a:ext cx="504056" cy="0"/>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線矢印コネクタ 47">
            <a:extLst>
              <a:ext uri="{FF2B5EF4-FFF2-40B4-BE49-F238E27FC236}">
                <a16:creationId xmlns:a16="http://schemas.microsoft.com/office/drawing/2014/main" id="{86CAAB08-D29D-334B-BB7F-2C95C1543560}"/>
              </a:ext>
            </a:extLst>
          </p:cNvPr>
          <p:cNvCxnSpPr>
            <a:cxnSpLocks/>
          </p:cNvCxnSpPr>
          <p:nvPr/>
        </p:nvCxnSpPr>
        <p:spPr>
          <a:xfrm>
            <a:off x="8021229" y="3969060"/>
            <a:ext cx="504056" cy="0"/>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55" name="グループ化 54">
            <a:extLst>
              <a:ext uri="{FF2B5EF4-FFF2-40B4-BE49-F238E27FC236}">
                <a16:creationId xmlns:a16="http://schemas.microsoft.com/office/drawing/2014/main" id="{2E643B34-1135-F048-A33F-FECDE805A732}"/>
              </a:ext>
            </a:extLst>
          </p:cNvPr>
          <p:cNvGrpSpPr/>
          <p:nvPr/>
        </p:nvGrpSpPr>
        <p:grpSpPr>
          <a:xfrm>
            <a:off x="9156340" y="3957379"/>
            <a:ext cx="504056" cy="859842"/>
            <a:chOff x="9480376" y="2996952"/>
            <a:chExt cx="504056" cy="504056"/>
          </a:xfrm>
          <a:noFill/>
        </p:grpSpPr>
        <p:cxnSp>
          <p:nvCxnSpPr>
            <p:cNvPr id="49" name="直線矢印コネクタ 48">
              <a:extLst>
                <a:ext uri="{FF2B5EF4-FFF2-40B4-BE49-F238E27FC236}">
                  <a16:creationId xmlns:a16="http://schemas.microsoft.com/office/drawing/2014/main" id="{DE5CA45E-0CA6-7840-9E2A-D67F10EFFE86}"/>
                </a:ext>
              </a:extLst>
            </p:cNvPr>
            <p:cNvCxnSpPr>
              <a:cxnSpLocks/>
            </p:cNvCxnSpPr>
            <p:nvPr/>
          </p:nvCxnSpPr>
          <p:spPr>
            <a:xfrm>
              <a:off x="9480376" y="2996952"/>
              <a:ext cx="504056" cy="0"/>
            </a:xfrm>
            <a:prstGeom prst="straightConnector1">
              <a:avLst/>
            </a:prstGeom>
            <a:grpFill/>
            <a:ln w="38100" cap="rnd">
              <a:solidFill>
                <a:schemeClr val="bg1">
                  <a:lumMod val="75000"/>
                </a:schemeClr>
              </a:solidFill>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4" name="直線矢印コネクタ 53">
              <a:extLst>
                <a:ext uri="{FF2B5EF4-FFF2-40B4-BE49-F238E27FC236}">
                  <a16:creationId xmlns:a16="http://schemas.microsoft.com/office/drawing/2014/main" id="{65C46311-C2DC-6842-9EE1-2B622A45C6D8}"/>
                </a:ext>
              </a:extLst>
            </p:cNvPr>
            <p:cNvCxnSpPr>
              <a:cxnSpLocks/>
            </p:cNvCxnSpPr>
            <p:nvPr/>
          </p:nvCxnSpPr>
          <p:spPr>
            <a:xfrm rot="5400000">
              <a:off x="9732404" y="3248980"/>
              <a:ext cx="504056" cy="0"/>
            </a:xfrm>
            <a:prstGeom prst="straightConnector1">
              <a:avLst/>
            </a:prstGeom>
            <a:grpFill/>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56" name="正方形/長方形 55">
            <a:extLst>
              <a:ext uri="{FF2B5EF4-FFF2-40B4-BE49-F238E27FC236}">
                <a16:creationId xmlns:a16="http://schemas.microsoft.com/office/drawing/2014/main" id="{8279C6B9-28C0-D543-87DB-FD51C2E3FBDA}"/>
              </a:ext>
            </a:extLst>
          </p:cNvPr>
          <p:cNvSpPr/>
          <p:nvPr/>
        </p:nvSpPr>
        <p:spPr>
          <a:xfrm rot="16200000">
            <a:off x="7987305" y="5564610"/>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400">
                <a:solidFill>
                  <a:schemeClr val="tx1"/>
                </a:solidFill>
              </a:rPr>
              <a:t>回転角</a:t>
            </a:r>
            <a:endParaRPr lang="en-US" altLang="ja-JP" sz="1400" dirty="0">
              <a:solidFill>
                <a:schemeClr val="tx1"/>
              </a:solidFill>
            </a:endParaRPr>
          </a:p>
          <a:p>
            <a:pPr algn="ctr"/>
            <a:r>
              <a:rPr kumimoji="1" lang="ja-JP" altLang="en-US" sz="1400">
                <a:solidFill>
                  <a:schemeClr val="tx1"/>
                </a:solidFill>
              </a:rPr>
              <a:t>センサ</a:t>
            </a:r>
            <a:endParaRPr kumimoji="1" lang="ja-JP" altLang="en-US" sz="1400" dirty="0" err="1">
              <a:solidFill>
                <a:schemeClr val="tx1"/>
              </a:solidFill>
            </a:endParaRPr>
          </a:p>
        </p:txBody>
      </p:sp>
      <p:cxnSp>
        <p:nvCxnSpPr>
          <p:cNvPr id="57" name="直線矢印コネクタ 56">
            <a:extLst>
              <a:ext uri="{FF2B5EF4-FFF2-40B4-BE49-F238E27FC236}">
                <a16:creationId xmlns:a16="http://schemas.microsoft.com/office/drawing/2014/main" id="{AA04A6B5-C176-0645-A8B8-A4A8B25EE886}"/>
              </a:ext>
            </a:extLst>
          </p:cNvPr>
          <p:cNvCxnSpPr>
            <a:cxnSpLocks/>
          </p:cNvCxnSpPr>
          <p:nvPr/>
        </p:nvCxnSpPr>
        <p:spPr>
          <a:xfrm flipH="1">
            <a:off x="8762867" y="5852641"/>
            <a:ext cx="681505"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59" name="正方形/長方形 58">
            <a:extLst>
              <a:ext uri="{FF2B5EF4-FFF2-40B4-BE49-F238E27FC236}">
                <a16:creationId xmlns:a16="http://schemas.microsoft.com/office/drawing/2014/main" id="{6845D476-A07D-E44A-80DB-1D09197FDACD}"/>
              </a:ext>
            </a:extLst>
          </p:cNvPr>
          <p:cNvSpPr/>
          <p:nvPr/>
        </p:nvSpPr>
        <p:spPr>
          <a:xfrm rot="16200000">
            <a:off x="8360447" y="4988573"/>
            <a:ext cx="1368152" cy="265229"/>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角速度</a:t>
            </a:r>
            <a:r>
              <a:rPr kumimoji="1" lang="en-US" altLang="ja-JP" sz="1400" dirty="0">
                <a:solidFill>
                  <a:schemeClr val="tx1"/>
                </a:solidFill>
              </a:rPr>
              <a:t>[rad/s]</a:t>
            </a:r>
            <a:endParaRPr kumimoji="1" lang="ja-JP" altLang="en-US" sz="1400" dirty="0" err="1">
              <a:solidFill>
                <a:schemeClr val="tx1"/>
              </a:solidFill>
            </a:endParaRPr>
          </a:p>
        </p:txBody>
      </p:sp>
      <p:cxnSp>
        <p:nvCxnSpPr>
          <p:cNvPr id="61" name="直線矢印コネクタ 60">
            <a:extLst>
              <a:ext uri="{FF2B5EF4-FFF2-40B4-BE49-F238E27FC236}">
                <a16:creationId xmlns:a16="http://schemas.microsoft.com/office/drawing/2014/main" id="{06961735-800E-8C4A-8208-63B729038CB3}"/>
              </a:ext>
            </a:extLst>
          </p:cNvPr>
          <p:cNvCxnSpPr>
            <a:cxnSpLocks/>
          </p:cNvCxnSpPr>
          <p:nvPr/>
        </p:nvCxnSpPr>
        <p:spPr>
          <a:xfrm flipH="1">
            <a:off x="7557827" y="5852641"/>
            <a:ext cx="681505"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2" name="正方形/長方形 61">
            <a:extLst>
              <a:ext uri="{FF2B5EF4-FFF2-40B4-BE49-F238E27FC236}">
                <a16:creationId xmlns:a16="http://schemas.microsoft.com/office/drawing/2014/main" id="{F5671407-5BD7-634B-ADC4-CF503755CC66}"/>
              </a:ext>
            </a:extLst>
          </p:cNvPr>
          <p:cNvSpPr/>
          <p:nvPr/>
        </p:nvSpPr>
        <p:spPr>
          <a:xfrm rot="16200000">
            <a:off x="7236727" y="4988574"/>
            <a:ext cx="1368152" cy="265229"/>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電圧</a:t>
            </a:r>
            <a:r>
              <a:rPr kumimoji="1" lang="en-US" altLang="ja-JP" sz="1400" dirty="0">
                <a:solidFill>
                  <a:schemeClr val="tx1"/>
                </a:solidFill>
              </a:rPr>
              <a:t>[v]</a:t>
            </a:r>
            <a:endParaRPr kumimoji="1" lang="ja-JP" altLang="en-US" sz="1400" dirty="0" err="1">
              <a:solidFill>
                <a:schemeClr val="tx1"/>
              </a:solidFill>
            </a:endParaRPr>
          </a:p>
        </p:txBody>
      </p:sp>
      <p:cxnSp>
        <p:nvCxnSpPr>
          <p:cNvPr id="64" name="直線矢印コネクタ 63">
            <a:extLst>
              <a:ext uri="{FF2B5EF4-FFF2-40B4-BE49-F238E27FC236}">
                <a16:creationId xmlns:a16="http://schemas.microsoft.com/office/drawing/2014/main" id="{FD2526AE-4FE8-F543-ABDA-466862BED543}"/>
              </a:ext>
            </a:extLst>
          </p:cNvPr>
          <p:cNvCxnSpPr>
            <a:cxnSpLocks/>
          </p:cNvCxnSpPr>
          <p:nvPr/>
        </p:nvCxnSpPr>
        <p:spPr>
          <a:xfrm>
            <a:off x="5771964" y="3957379"/>
            <a:ext cx="504056" cy="0"/>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42" name="グループ化 41">
            <a:extLst>
              <a:ext uri="{FF2B5EF4-FFF2-40B4-BE49-F238E27FC236}">
                <a16:creationId xmlns:a16="http://schemas.microsoft.com/office/drawing/2014/main" id="{8C3050C0-06C5-BC40-A299-FFED180B4514}"/>
              </a:ext>
            </a:extLst>
          </p:cNvPr>
          <p:cNvGrpSpPr/>
          <p:nvPr/>
        </p:nvGrpSpPr>
        <p:grpSpPr>
          <a:xfrm rot="10800000">
            <a:off x="1811521" y="5550152"/>
            <a:ext cx="5198613" cy="315884"/>
            <a:chOff x="9480376" y="2996952"/>
            <a:chExt cx="504056" cy="504056"/>
          </a:xfrm>
        </p:grpSpPr>
        <p:cxnSp>
          <p:nvCxnSpPr>
            <p:cNvPr id="43" name="直線矢印コネクタ 42">
              <a:extLst>
                <a:ext uri="{FF2B5EF4-FFF2-40B4-BE49-F238E27FC236}">
                  <a16:creationId xmlns:a16="http://schemas.microsoft.com/office/drawing/2014/main" id="{2C20D620-7BFF-6C47-ADBB-607B2F1ECC9D}"/>
                </a:ext>
              </a:extLst>
            </p:cNvPr>
            <p:cNvCxnSpPr>
              <a:cxnSpLocks/>
            </p:cNvCxnSpPr>
            <p:nvPr/>
          </p:nvCxnSpPr>
          <p:spPr>
            <a:xfrm>
              <a:off x="9480376" y="2996952"/>
              <a:ext cx="504056" cy="0"/>
            </a:xfrm>
            <a:prstGeom prst="straightConnector1">
              <a:avLst/>
            </a:prstGeom>
            <a:ln w="38100" cap="rnd">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4" name="直線矢印コネクタ 43">
              <a:extLst>
                <a:ext uri="{FF2B5EF4-FFF2-40B4-BE49-F238E27FC236}">
                  <a16:creationId xmlns:a16="http://schemas.microsoft.com/office/drawing/2014/main" id="{6D3B5809-B6D2-9A42-AF89-75561C5014A6}"/>
                </a:ext>
              </a:extLst>
            </p:cNvPr>
            <p:cNvCxnSpPr>
              <a:cxnSpLocks/>
            </p:cNvCxnSpPr>
            <p:nvPr/>
          </p:nvCxnSpPr>
          <p:spPr>
            <a:xfrm rot="5400000">
              <a:off x="9732404" y="3248980"/>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60" name="正方形/長方形 59">
            <a:extLst>
              <a:ext uri="{FF2B5EF4-FFF2-40B4-BE49-F238E27FC236}">
                <a16:creationId xmlns:a16="http://schemas.microsoft.com/office/drawing/2014/main" id="{43564593-DFB3-F141-B034-2C5B13AD66D2}"/>
              </a:ext>
            </a:extLst>
          </p:cNvPr>
          <p:cNvSpPr/>
          <p:nvPr/>
        </p:nvSpPr>
        <p:spPr>
          <a:xfrm rot="16200000">
            <a:off x="6753081" y="5564610"/>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A/D</a:t>
            </a:r>
          </a:p>
          <a:p>
            <a:pPr algn="ctr"/>
            <a:r>
              <a:rPr kumimoji="1" lang="en-US" altLang="ja-JP" sz="1400" dirty="0">
                <a:solidFill>
                  <a:schemeClr val="tx1"/>
                </a:solidFill>
              </a:rPr>
              <a:t>converter</a:t>
            </a:r>
            <a:endParaRPr kumimoji="1" lang="ja-JP" altLang="en-US" sz="1400" dirty="0" err="1">
              <a:solidFill>
                <a:schemeClr val="tx1"/>
              </a:solidFill>
            </a:endParaRPr>
          </a:p>
        </p:txBody>
      </p:sp>
      <p:sp>
        <p:nvSpPr>
          <p:cNvPr id="46" name="正方形/長方形 45">
            <a:extLst>
              <a:ext uri="{FF2B5EF4-FFF2-40B4-BE49-F238E27FC236}">
                <a16:creationId xmlns:a16="http://schemas.microsoft.com/office/drawing/2014/main" id="{4CFBD517-1EC6-7340-A95E-085DF5A98CAA}"/>
              </a:ext>
            </a:extLst>
          </p:cNvPr>
          <p:cNvSpPr/>
          <p:nvPr/>
        </p:nvSpPr>
        <p:spPr>
          <a:xfrm rot="16200000">
            <a:off x="6023992" y="2456892"/>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400">
                <a:solidFill>
                  <a:schemeClr val="tx1"/>
                </a:solidFill>
              </a:rPr>
              <a:t>モーター</a:t>
            </a:r>
            <a:endParaRPr kumimoji="1" lang="en-US" altLang="ja-JP" sz="1400" dirty="0">
              <a:solidFill>
                <a:schemeClr val="tx1"/>
              </a:solidFill>
            </a:endParaRPr>
          </a:p>
          <a:p>
            <a:pPr algn="ctr"/>
            <a:r>
              <a:rPr kumimoji="1" lang="ja-JP" altLang="en-US" sz="1400">
                <a:solidFill>
                  <a:schemeClr val="tx1"/>
                </a:solidFill>
              </a:rPr>
              <a:t>ドライバ</a:t>
            </a:r>
            <a:endParaRPr kumimoji="1" lang="ja-JP" altLang="en-US" sz="1400" dirty="0" err="1">
              <a:solidFill>
                <a:schemeClr val="tx1"/>
              </a:solidFill>
            </a:endParaRPr>
          </a:p>
        </p:txBody>
      </p:sp>
      <p:sp>
        <p:nvSpPr>
          <p:cNvPr id="47" name="正方形/長方形 46">
            <a:extLst>
              <a:ext uri="{FF2B5EF4-FFF2-40B4-BE49-F238E27FC236}">
                <a16:creationId xmlns:a16="http://schemas.microsoft.com/office/drawing/2014/main" id="{6DD65294-2BAE-3745-BA24-6F95C272387F}"/>
              </a:ext>
            </a:extLst>
          </p:cNvPr>
          <p:cNvSpPr/>
          <p:nvPr/>
        </p:nvSpPr>
        <p:spPr>
          <a:xfrm rot="16200000">
            <a:off x="7163462" y="2456892"/>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DC</a:t>
            </a:r>
            <a:r>
              <a:rPr kumimoji="1" lang="ja-JP" altLang="en-US" sz="1400">
                <a:solidFill>
                  <a:schemeClr val="tx1"/>
                </a:solidFill>
              </a:rPr>
              <a:t>モータ</a:t>
            </a:r>
            <a:endParaRPr kumimoji="1" lang="ja-JP" altLang="en-US" sz="1400" dirty="0" err="1">
              <a:solidFill>
                <a:schemeClr val="tx1"/>
              </a:solidFill>
            </a:endParaRPr>
          </a:p>
        </p:txBody>
      </p:sp>
      <p:sp>
        <p:nvSpPr>
          <p:cNvPr id="50" name="正方形/長方形 49">
            <a:extLst>
              <a:ext uri="{FF2B5EF4-FFF2-40B4-BE49-F238E27FC236}">
                <a16:creationId xmlns:a16="http://schemas.microsoft.com/office/drawing/2014/main" id="{AFD99A8A-835F-374D-A89E-3A3EF1A33DDB}"/>
              </a:ext>
            </a:extLst>
          </p:cNvPr>
          <p:cNvSpPr/>
          <p:nvPr/>
        </p:nvSpPr>
        <p:spPr>
          <a:xfrm rot="16200000">
            <a:off x="8302932" y="2456892"/>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400">
                <a:solidFill>
                  <a:schemeClr val="tx1"/>
                </a:solidFill>
              </a:rPr>
              <a:t>ギア</a:t>
            </a:r>
            <a:endParaRPr kumimoji="1" lang="ja-JP" altLang="en-US" sz="1400" dirty="0" err="1">
              <a:solidFill>
                <a:schemeClr val="tx1"/>
              </a:solidFill>
            </a:endParaRPr>
          </a:p>
        </p:txBody>
      </p:sp>
      <p:cxnSp>
        <p:nvCxnSpPr>
          <p:cNvPr id="58" name="直線矢印コネクタ 57">
            <a:extLst>
              <a:ext uri="{FF2B5EF4-FFF2-40B4-BE49-F238E27FC236}">
                <a16:creationId xmlns:a16="http://schemas.microsoft.com/office/drawing/2014/main" id="{633E628D-37B4-C240-ABD4-3F5A4F44C7C9}"/>
              </a:ext>
            </a:extLst>
          </p:cNvPr>
          <p:cNvCxnSpPr>
            <a:cxnSpLocks/>
          </p:cNvCxnSpPr>
          <p:nvPr/>
        </p:nvCxnSpPr>
        <p:spPr>
          <a:xfrm>
            <a:off x="6881759" y="2744924"/>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3" name="直線矢印コネクタ 62">
            <a:extLst>
              <a:ext uri="{FF2B5EF4-FFF2-40B4-BE49-F238E27FC236}">
                <a16:creationId xmlns:a16="http://schemas.microsoft.com/office/drawing/2014/main" id="{75DCB1B0-9389-1A47-B4A8-5245CE62B9DB}"/>
              </a:ext>
            </a:extLst>
          </p:cNvPr>
          <p:cNvCxnSpPr>
            <a:cxnSpLocks/>
          </p:cNvCxnSpPr>
          <p:nvPr/>
        </p:nvCxnSpPr>
        <p:spPr>
          <a:xfrm>
            <a:off x="8021229" y="2744924"/>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6" name="正方形/長方形 65">
            <a:extLst>
              <a:ext uri="{FF2B5EF4-FFF2-40B4-BE49-F238E27FC236}">
                <a16:creationId xmlns:a16="http://schemas.microsoft.com/office/drawing/2014/main" id="{02EE5410-9B7A-B34F-BC85-91B3259B4CD2}"/>
              </a:ext>
            </a:extLst>
          </p:cNvPr>
          <p:cNvSpPr/>
          <p:nvPr/>
        </p:nvSpPr>
        <p:spPr>
          <a:xfrm rot="16200000">
            <a:off x="6323932" y="1845575"/>
            <a:ext cx="1523850" cy="226203"/>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電圧</a:t>
            </a:r>
            <a:r>
              <a:rPr kumimoji="1" lang="en-US" altLang="ja-JP" sz="1400" dirty="0">
                <a:solidFill>
                  <a:schemeClr val="tx1"/>
                </a:solidFill>
              </a:rPr>
              <a:t>[v]/</a:t>
            </a:r>
            <a:r>
              <a:rPr lang="ja-JP" altLang="en-US" sz="1400">
                <a:solidFill>
                  <a:schemeClr val="tx1"/>
                </a:solidFill>
              </a:rPr>
              <a:t>電流</a:t>
            </a:r>
            <a:r>
              <a:rPr lang="en-US" altLang="ja-JP" sz="1400" dirty="0">
                <a:solidFill>
                  <a:schemeClr val="tx1"/>
                </a:solidFill>
              </a:rPr>
              <a:t>[</a:t>
            </a:r>
            <a:r>
              <a:rPr lang="en-US" altLang="ja-JP" sz="1400" dirty="0" err="1">
                <a:solidFill>
                  <a:schemeClr val="tx1"/>
                </a:solidFill>
              </a:rPr>
              <a:t>i</a:t>
            </a:r>
            <a:r>
              <a:rPr lang="en-US" altLang="ja-JP" sz="1400" dirty="0">
                <a:solidFill>
                  <a:schemeClr val="tx1"/>
                </a:solidFill>
              </a:rPr>
              <a:t>]</a:t>
            </a:r>
            <a:endParaRPr kumimoji="1" lang="ja-JP" altLang="en-US" sz="1400" dirty="0" err="1">
              <a:solidFill>
                <a:schemeClr val="tx1"/>
              </a:solidFill>
            </a:endParaRPr>
          </a:p>
        </p:txBody>
      </p:sp>
      <p:sp>
        <p:nvSpPr>
          <p:cNvPr id="67" name="正方形/長方形 66">
            <a:extLst>
              <a:ext uri="{FF2B5EF4-FFF2-40B4-BE49-F238E27FC236}">
                <a16:creationId xmlns:a16="http://schemas.microsoft.com/office/drawing/2014/main" id="{55C9A658-96A7-2446-870E-1DBF697F4323}"/>
              </a:ext>
            </a:extLst>
          </p:cNvPr>
          <p:cNvSpPr/>
          <p:nvPr/>
        </p:nvSpPr>
        <p:spPr>
          <a:xfrm rot="16200000">
            <a:off x="7597030" y="2012220"/>
            <a:ext cx="1226055" cy="190709"/>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トルク</a:t>
            </a:r>
            <a:r>
              <a:rPr lang="en-US" altLang="ja-JP" sz="1400" dirty="0">
                <a:solidFill>
                  <a:schemeClr val="tx1"/>
                </a:solidFill>
              </a:rPr>
              <a:t>[Nm]</a:t>
            </a:r>
            <a:endParaRPr kumimoji="1" lang="ja-JP" altLang="en-US" sz="1400" dirty="0" err="1">
              <a:solidFill>
                <a:schemeClr val="tx1"/>
              </a:solidFill>
            </a:endParaRPr>
          </a:p>
        </p:txBody>
      </p:sp>
      <p:sp>
        <p:nvSpPr>
          <p:cNvPr id="68" name="正方形/長方形 67">
            <a:extLst>
              <a:ext uri="{FF2B5EF4-FFF2-40B4-BE49-F238E27FC236}">
                <a16:creationId xmlns:a16="http://schemas.microsoft.com/office/drawing/2014/main" id="{47AC358C-B70D-3D4D-8CD3-C3DF3A70AFCA}"/>
              </a:ext>
            </a:extLst>
          </p:cNvPr>
          <p:cNvSpPr/>
          <p:nvPr/>
        </p:nvSpPr>
        <p:spPr>
          <a:xfrm rot="16200000">
            <a:off x="8735990" y="2012220"/>
            <a:ext cx="1226055" cy="190709"/>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トルク</a:t>
            </a:r>
            <a:r>
              <a:rPr lang="en-US" altLang="ja-JP" sz="1400" dirty="0">
                <a:solidFill>
                  <a:schemeClr val="tx1"/>
                </a:solidFill>
              </a:rPr>
              <a:t>[Nm]</a:t>
            </a:r>
            <a:endParaRPr kumimoji="1" lang="ja-JP" altLang="en-US" sz="1400" dirty="0" err="1">
              <a:solidFill>
                <a:schemeClr val="tx1"/>
              </a:solidFill>
            </a:endParaRPr>
          </a:p>
        </p:txBody>
      </p:sp>
      <p:cxnSp>
        <p:nvCxnSpPr>
          <p:cNvPr id="69" name="直線矢印コネクタ 68">
            <a:extLst>
              <a:ext uri="{FF2B5EF4-FFF2-40B4-BE49-F238E27FC236}">
                <a16:creationId xmlns:a16="http://schemas.microsoft.com/office/drawing/2014/main" id="{B7CBC968-68A9-E24F-A2C7-054F8D361EE7}"/>
              </a:ext>
            </a:extLst>
          </p:cNvPr>
          <p:cNvCxnSpPr>
            <a:cxnSpLocks/>
          </p:cNvCxnSpPr>
          <p:nvPr/>
        </p:nvCxnSpPr>
        <p:spPr>
          <a:xfrm>
            <a:off x="5771964" y="2733243"/>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70" name="正方形/長方形 69">
            <a:extLst>
              <a:ext uri="{FF2B5EF4-FFF2-40B4-BE49-F238E27FC236}">
                <a16:creationId xmlns:a16="http://schemas.microsoft.com/office/drawing/2014/main" id="{1F8E4955-7161-DD4A-A006-B0E956752B2A}"/>
              </a:ext>
            </a:extLst>
          </p:cNvPr>
          <p:cNvSpPr/>
          <p:nvPr/>
        </p:nvSpPr>
        <p:spPr>
          <a:xfrm rot="16200000">
            <a:off x="5111965" y="1731722"/>
            <a:ext cx="1728193" cy="226203"/>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デューティ比 </a:t>
            </a:r>
            <a:r>
              <a:rPr kumimoji="1" lang="en-US" altLang="ja-JP" sz="1400" dirty="0">
                <a:solidFill>
                  <a:schemeClr val="tx1"/>
                </a:solidFill>
              </a:rPr>
              <a:t>[%]</a:t>
            </a:r>
            <a:endParaRPr kumimoji="1" lang="ja-JP" altLang="en-US" sz="1400" dirty="0" err="1">
              <a:solidFill>
                <a:schemeClr val="tx1"/>
              </a:solidFill>
            </a:endParaRPr>
          </a:p>
        </p:txBody>
      </p:sp>
      <p:grpSp>
        <p:nvGrpSpPr>
          <p:cNvPr id="71" name="グループ化 70">
            <a:extLst>
              <a:ext uri="{FF2B5EF4-FFF2-40B4-BE49-F238E27FC236}">
                <a16:creationId xmlns:a16="http://schemas.microsoft.com/office/drawing/2014/main" id="{36AF4B0A-68AD-0A4A-87D4-E3965E65D475}"/>
              </a:ext>
            </a:extLst>
          </p:cNvPr>
          <p:cNvGrpSpPr/>
          <p:nvPr/>
        </p:nvGrpSpPr>
        <p:grpSpPr>
          <a:xfrm>
            <a:off x="9156340" y="2708919"/>
            <a:ext cx="666103" cy="2333245"/>
            <a:chOff x="9480376" y="2996952"/>
            <a:chExt cx="504056" cy="504056"/>
          </a:xfrm>
        </p:grpSpPr>
        <p:cxnSp>
          <p:nvCxnSpPr>
            <p:cNvPr id="72" name="直線矢印コネクタ 71">
              <a:extLst>
                <a:ext uri="{FF2B5EF4-FFF2-40B4-BE49-F238E27FC236}">
                  <a16:creationId xmlns:a16="http://schemas.microsoft.com/office/drawing/2014/main" id="{D1403DAB-3574-7744-86E7-C900A3B1D081}"/>
                </a:ext>
              </a:extLst>
            </p:cNvPr>
            <p:cNvCxnSpPr>
              <a:cxnSpLocks/>
            </p:cNvCxnSpPr>
            <p:nvPr/>
          </p:nvCxnSpPr>
          <p:spPr>
            <a:xfrm>
              <a:off x="9480376" y="2996952"/>
              <a:ext cx="504056" cy="0"/>
            </a:xfrm>
            <a:prstGeom prst="straightConnector1">
              <a:avLst/>
            </a:prstGeom>
            <a:ln w="38100" cap="rnd">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3" name="直線矢印コネクタ 72">
              <a:extLst>
                <a:ext uri="{FF2B5EF4-FFF2-40B4-BE49-F238E27FC236}">
                  <a16:creationId xmlns:a16="http://schemas.microsoft.com/office/drawing/2014/main" id="{F2CA26F3-4C45-6F42-AA13-AF2A717CD0DA}"/>
                </a:ext>
              </a:extLst>
            </p:cNvPr>
            <p:cNvCxnSpPr>
              <a:cxnSpLocks/>
            </p:cNvCxnSpPr>
            <p:nvPr/>
          </p:nvCxnSpPr>
          <p:spPr>
            <a:xfrm rot="5400000">
              <a:off x="9732404" y="3248980"/>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cxnSp>
        <p:nvCxnSpPr>
          <p:cNvPr id="74" name="直線矢印コネクタ 73">
            <a:extLst>
              <a:ext uri="{FF2B5EF4-FFF2-40B4-BE49-F238E27FC236}">
                <a16:creationId xmlns:a16="http://schemas.microsoft.com/office/drawing/2014/main" id="{E29FD0F6-AB9A-C24B-AFED-CEB2367C27EC}"/>
              </a:ext>
            </a:extLst>
          </p:cNvPr>
          <p:cNvCxnSpPr>
            <a:cxnSpLocks/>
          </p:cNvCxnSpPr>
          <p:nvPr/>
        </p:nvCxnSpPr>
        <p:spPr>
          <a:xfrm>
            <a:off x="623395" y="2492896"/>
            <a:ext cx="86409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77" name="正方形/長方形 76">
            <a:extLst>
              <a:ext uri="{FF2B5EF4-FFF2-40B4-BE49-F238E27FC236}">
                <a16:creationId xmlns:a16="http://schemas.microsoft.com/office/drawing/2014/main" id="{F2520337-BA48-5941-AA24-A5C17F2A5192}"/>
              </a:ext>
            </a:extLst>
          </p:cNvPr>
          <p:cNvSpPr/>
          <p:nvPr/>
        </p:nvSpPr>
        <p:spPr>
          <a:xfrm>
            <a:off x="139122" y="2125569"/>
            <a:ext cx="1030354" cy="317104"/>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rgbClr val="FF0000"/>
                </a:solidFill>
              </a:rPr>
              <a:t>目標○○</a:t>
            </a:r>
            <a:endParaRPr kumimoji="1" lang="ja-JP" altLang="en-US" sz="1400" dirty="0" err="1">
              <a:solidFill>
                <a:srgbClr val="FF0000"/>
              </a:solidFill>
            </a:endParaRPr>
          </a:p>
        </p:txBody>
      </p:sp>
      <p:sp>
        <p:nvSpPr>
          <p:cNvPr id="79" name="正方形/長方形 78">
            <a:extLst>
              <a:ext uri="{FF2B5EF4-FFF2-40B4-BE49-F238E27FC236}">
                <a16:creationId xmlns:a16="http://schemas.microsoft.com/office/drawing/2014/main" id="{EAD0C441-5D8E-D048-95E1-B5E97BDF6C95}"/>
              </a:ext>
            </a:extLst>
          </p:cNvPr>
          <p:cNvSpPr/>
          <p:nvPr/>
        </p:nvSpPr>
        <p:spPr>
          <a:xfrm>
            <a:off x="1926106" y="5293763"/>
            <a:ext cx="1559573" cy="265229"/>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角速度</a:t>
            </a:r>
            <a:r>
              <a:rPr lang="ja-JP" altLang="en-US" sz="1400">
                <a:solidFill>
                  <a:schemeClr val="tx1"/>
                </a:solidFill>
              </a:rPr>
              <a:t>値</a:t>
            </a:r>
            <a:r>
              <a:rPr kumimoji="1" lang="en-US" altLang="ja-JP" sz="1400" dirty="0">
                <a:solidFill>
                  <a:schemeClr val="tx1"/>
                </a:solidFill>
              </a:rPr>
              <a:t>[rad/s]</a:t>
            </a:r>
            <a:endParaRPr kumimoji="1" lang="ja-JP" altLang="en-US" sz="1400" dirty="0" err="1">
              <a:solidFill>
                <a:schemeClr val="tx1"/>
              </a:solidFill>
            </a:endParaRPr>
          </a:p>
        </p:txBody>
      </p:sp>
      <p:sp>
        <p:nvSpPr>
          <p:cNvPr id="80" name="正方形/長方形 79">
            <a:extLst>
              <a:ext uri="{FF2B5EF4-FFF2-40B4-BE49-F238E27FC236}">
                <a16:creationId xmlns:a16="http://schemas.microsoft.com/office/drawing/2014/main" id="{5A1B0C34-0480-7B44-A324-01930640D3F1}"/>
              </a:ext>
            </a:extLst>
          </p:cNvPr>
          <p:cNvSpPr/>
          <p:nvPr/>
        </p:nvSpPr>
        <p:spPr>
          <a:xfrm>
            <a:off x="1469593" y="712404"/>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400">
                <a:solidFill>
                  <a:schemeClr val="tx1"/>
                </a:solidFill>
              </a:rPr>
              <a:t>乾電池</a:t>
            </a:r>
            <a:endParaRPr kumimoji="1" lang="ja-JP" altLang="en-US" sz="1400" dirty="0" err="1">
              <a:solidFill>
                <a:schemeClr val="tx1"/>
              </a:solidFill>
            </a:endParaRPr>
          </a:p>
        </p:txBody>
      </p:sp>
      <p:grpSp>
        <p:nvGrpSpPr>
          <p:cNvPr id="81" name="グループ化 80">
            <a:extLst>
              <a:ext uri="{FF2B5EF4-FFF2-40B4-BE49-F238E27FC236}">
                <a16:creationId xmlns:a16="http://schemas.microsoft.com/office/drawing/2014/main" id="{AC7F6008-090A-B14F-94D0-0A778C68A57F}"/>
              </a:ext>
            </a:extLst>
          </p:cNvPr>
          <p:cNvGrpSpPr/>
          <p:nvPr/>
        </p:nvGrpSpPr>
        <p:grpSpPr>
          <a:xfrm>
            <a:off x="2531604" y="958946"/>
            <a:ext cx="666103" cy="593691"/>
            <a:chOff x="9480376" y="2996952"/>
            <a:chExt cx="504056" cy="504056"/>
          </a:xfrm>
        </p:grpSpPr>
        <p:cxnSp>
          <p:nvCxnSpPr>
            <p:cNvPr id="82" name="直線矢印コネクタ 81">
              <a:extLst>
                <a:ext uri="{FF2B5EF4-FFF2-40B4-BE49-F238E27FC236}">
                  <a16:creationId xmlns:a16="http://schemas.microsoft.com/office/drawing/2014/main" id="{B1DB5316-6EEE-4042-ACD4-07690DF22325}"/>
                </a:ext>
              </a:extLst>
            </p:cNvPr>
            <p:cNvCxnSpPr>
              <a:cxnSpLocks/>
            </p:cNvCxnSpPr>
            <p:nvPr/>
          </p:nvCxnSpPr>
          <p:spPr>
            <a:xfrm>
              <a:off x="9480376" y="2996952"/>
              <a:ext cx="504056" cy="0"/>
            </a:xfrm>
            <a:prstGeom prst="straightConnector1">
              <a:avLst/>
            </a:prstGeom>
            <a:ln w="38100" cap="rnd">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3" name="直線矢印コネクタ 82">
              <a:extLst>
                <a:ext uri="{FF2B5EF4-FFF2-40B4-BE49-F238E27FC236}">
                  <a16:creationId xmlns:a16="http://schemas.microsoft.com/office/drawing/2014/main" id="{3FF66671-7495-4A4F-9504-EB5FD00C720E}"/>
                </a:ext>
              </a:extLst>
            </p:cNvPr>
            <p:cNvCxnSpPr>
              <a:cxnSpLocks/>
            </p:cNvCxnSpPr>
            <p:nvPr/>
          </p:nvCxnSpPr>
          <p:spPr>
            <a:xfrm rot="5400000">
              <a:off x="9732404" y="3248980"/>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84" name="グループ化 83">
            <a:extLst>
              <a:ext uri="{FF2B5EF4-FFF2-40B4-BE49-F238E27FC236}">
                <a16:creationId xmlns:a16="http://schemas.microsoft.com/office/drawing/2014/main" id="{756AF7F9-54DF-A846-9DC8-4174B7D3DD7D}"/>
              </a:ext>
            </a:extLst>
          </p:cNvPr>
          <p:cNvGrpSpPr/>
          <p:nvPr/>
        </p:nvGrpSpPr>
        <p:grpSpPr>
          <a:xfrm>
            <a:off x="3197707" y="958946"/>
            <a:ext cx="3366345" cy="1241762"/>
            <a:chOff x="9480376" y="2996952"/>
            <a:chExt cx="504056" cy="504056"/>
          </a:xfrm>
        </p:grpSpPr>
        <p:cxnSp>
          <p:nvCxnSpPr>
            <p:cNvPr id="86" name="直線矢印コネクタ 85">
              <a:extLst>
                <a:ext uri="{FF2B5EF4-FFF2-40B4-BE49-F238E27FC236}">
                  <a16:creationId xmlns:a16="http://schemas.microsoft.com/office/drawing/2014/main" id="{BB453A63-DAA6-054F-8B3E-CCDE0149724D}"/>
                </a:ext>
              </a:extLst>
            </p:cNvPr>
            <p:cNvCxnSpPr>
              <a:cxnSpLocks/>
            </p:cNvCxnSpPr>
            <p:nvPr/>
          </p:nvCxnSpPr>
          <p:spPr>
            <a:xfrm>
              <a:off x="9480376" y="2996952"/>
              <a:ext cx="504056" cy="0"/>
            </a:xfrm>
            <a:prstGeom prst="straightConnector1">
              <a:avLst/>
            </a:prstGeom>
            <a:ln w="38100" cap="rnd">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7" name="直線矢印コネクタ 86">
              <a:extLst>
                <a:ext uri="{FF2B5EF4-FFF2-40B4-BE49-F238E27FC236}">
                  <a16:creationId xmlns:a16="http://schemas.microsoft.com/office/drawing/2014/main" id="{4010F88A-82C6-7C43-B116-81A6098E783A}"/>
                </a:ext>
              </a:extLst>
            </p:cNvPr>
            <p:cNvCxnSpPr>
              <a:cxnSpLocks/>
            </p:cNvCxnSpPr>
            <p:nvPr/>
          </p:nvCxnSpPr>
          <p:spPr>
            <a:xfrm rot="5400000">
              <a:off x="9732404" y="3248980"/>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88" name="グループ化 87">
            <a:extLst>
              <a:ext uri="{FF2B5EF4-FFF2-40B4-BE49-F238E27FC236}">
                <a16:creationId xmlns:a16="http://schemas.microsoft.com/office/drawing/2014/main" id="{1F670DAF-733B-FD4D-8ABB-269CDCBB32AF}"/>
              </a:ext>
            </a:extLst>
          </p:cNvPr>
          <p:cNvGrpSpPr/>
          <p:nvPr/>
        </p:nvGrpSpPr>
        <p:grpSpPr>
          <a:xfrm>
            <a:off x="6390683" y="958946"/>
            <a:ext cx="1282258" cy="1241762"/>
            <a:chOff x="9480376" y="2996952"/>
            <a:chExt cx="504056" cy="504056"/>
          </a:xfrm>
        </p:grpSpPr>
        <p:cxnSp>
          <p:nvCxnSpPr>
            <p:cNvPr id="89" name="直線矢印コネクタ 88">
              <a:extLst>
                <a:ext uri="{FF2B5EF4-FFF2-40B4-BE49-F238E27FC236}">
                  <a16:creationId xmlns:a16="http://schemas.microsoft.com/office/drawing/2014/main" id="{AFBC7749-0A75-8747-866C-FD738E6E7B9A}"/>
                </a:ext>
              </a:extLst>
            </p:cNvPr>
            <p:cNvCxnSpPr>
              <a:cxnSpLocks/>
            </p:cNvCxnSpPr>
            <p:nvPr/>
          </p:nvCxnSpPr>
          <p:spPr>
            <a:xfrm>
              <a:off x="9480376" y="2996952"/>
              <a:ext cx="504056" cy="0"/>
            </a:xfrm>
            <a:prstGeom prst="straightConnector1">
              <a:avLst/>
            </a:prstGeom>
            <a:ln w="38100" cap="rnd">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0" name="直線矢印コネクタ 89">
              <a:extLst>
                <a:ext uri="{FF2B5EF4-FFF2-40B4-BE49-F238E27FC236}">
                  <a16:creationId xmlns:a16="http://schemas.microsoft.com/office/drawing/2014/main" id="{6045922E-1BB6-AE44-A97D-C60E5CB5C523}"/>
                </a:ext>
              </a:extLst>
            </p:cNvPr>
            <p:cNvCxnSpPr>
              <a:cxnSpLocks/>
            </p:cNvCxnSpPr>
            <p:nvPr/>
          </p:nvCxnSpPr>
          <p:spPr>
            <a:xfrm rot="5400000">
              <a:off x="9732404" y="3248980"/>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91" name="グループ化 90">
            <a:extLst>
              <a:ext uri="{FF2B5EF4-FFF2-40B4-BE49-F238E27FC236}">
                <a16:creationId xmlns:a16="http://schemas.microsoft.com/office/drawing/2014/main" id="{71CD44FA-D6C0-C843-AD5D-C1A85D11D007}"/>
              </a:ext>
            </a:extLst>
          </p:cNvPr>
          <p:cNvGrpSpPr/>
          <p:nvPr/>
        </p:nvGrpSpPr>
        <p:grpSpPr>
          <a:xfrm>
            <a:off x="7702615" y="958946"/>
            <a:ext cx="1112782" cy="1241762"/>
            <a:chOff x="9480376" y="2996952"/>
            <a:chExt cx="504056" cy="504056"/>
          </a:xfrm>
        </p:grpSpPr>
        <p:cxnSp>
          <p:nvCxnSpPr>
            <p:cNvPr id="92" name="直線矢印コネクタ 91">
              <a:extLst>
                <a:ext uri="{FF2B5EF4-FFF2-40B4-BE49-F238E27FC236}">
                  <a16:creationId xmlns:a16="http://schemas.microsoft.com/office/drawing/2014/main" id="{4F67E372-7C72-FB43-A703-BCD0419FD40A}"/>
                </a:ext>
              </a:extLst>
            </p:cNvPr>
            <p:cNvCxnSpPr>
              <a:cxnSpLocks/>
            </p:cNvCxnSpPr>
            <p:nvPr/>
          </p:nvCxnSpPr>
          <p:spPr>
            <a:xfrm>
              <a:off x="9480376" y="2996952"/>
              <a:ext cx="504056" cy="0"/>
            </a:xfrm>
            <a:prstGeom prst="straightConnector1">
              <a:avLst/>
            </a:prstGeom>
            <a:ln w="38100" cap="rnd">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直線矢印コネクタ 92">
              <a:extLst>
                <a:ext uri="{FF2B5EF4-FFF2-40B4-BE49-F238E27FC236}">
                  <a16:creationId xmlns:a16="http://schemas.microsoft.com/office/drawing/2014/main" id="{365004E8-5AAE-BF41-A91D-4F4625FAD5E5}"/>
                </a:ext>
              </a:extLst>
            </p:cNvPr>
            <p:cNvCxnSpPr>
              <a:cxnSpLocks/>
            </p:cNvCxnSpPr>
            <p:nvPr/>
          </p:nvCxnSpPr>
          <p:spPr>
            <a:xfrm rot="5400000">
              <a:off x="9732404" y="3248980"/>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94" name="正方形/長方形 93">
            <a:extLst>
              <a:ext uri="{FF2B5EF4-FFF2-40B4-BE49-F238E27FC236}">
                <a16:creationId xmlns:a16="http://schemas.microsoft.com/office/drawing/2014/main" id="{6CE04C31-37AF-5E41-8267-AD5D40D63EDD}"/>
              </a:ext>
            </a:extLst>
          </p:cNvPr>
          <p:cNvSpPr/>
          <p:nvPr/>
        </p:nvSpPr>
        <p:spPr>
          <a:xfrm>
            <a:off x="3602314" y="688123"/>
            <a:ext cx="1523850" cy="226203"/>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電圧</a:t>
            </a:r>
            <a:r>
              <a:rPr kumimoji="1" lang="en-US" altLang="ja-JP" sz="1400" dirty="0">
                <a:solidFill>
                  <a:schemeClr val="tx1"/>
                </a:solidFill>
              </a:rPr>
              <a:t>[v]/</a:t>
            </a:r>
            <a:r>
              <a:rPr lang="ja-JP" altLang="en-US" sz="1400">
                <a:solidFill>
                  <a:schemeClr val="tx1"/>
                </a:solidFill>
              </a:rPr>
              <a:t>電流</a:t>
            </a:r>
            <a:r>
              <a:rPr lang="en-US" altLang="ja-JP" sz="1400" dirty="0">
                <a:solidFill>
                  <a:schemeClr val="tx1"/>
                </a:solidFill>
              </a:rPr>
              <a:t>[</a:t>
            </a:r>
            <a:r>
              <a:rPr lang="en-US" altLang="ja-JP" sz="1400" dirty="0" err="1">
                <a:solidFill>
                  <a:schemeClr val="tx1"/>
                </a:solidFill>
              </a:rPr>
              <a:t>i</a:t>
            </a:r>
            <a:r>
              <a:rPr lang="en-US" altLang="ja-JP" sz="1400" dirty="0">
                <a:solidFill>
                  <a:schemeClr val="tx1"/>
                </a:solidFill>
              </a:rPr>
              <a:t>]</a:t>
            </a:r>
            <a:endParaRPr kumimoji="1" lang="ja-JP" altLang="en-US" sz="1400" dirty="0" err="1">
              <a:solidFill>
                <a:schemeClr val="tx1"/>
              </a:solidFill>
            </a:endParaRPr>
          </a:p>
        </p:txBody>
      </p:sp>
      <p:sp>
        <p:nvSpPr>
          <p:cNvPr id="95" name="正方形/長方形 94">
            <a:extLst>
              <a:ext uri="{FF2B5EF4-FFF2-40B4-BE49-F238E27FC236}">
                <a16:creationId xmlns:a16="http://schemas.microsoft.com/office/drawing/2014/main" id="{24883989-1BC6-D349-A648-96BE42CDE9D7}"/>
              </a:ext>
            </a:extLst>
          </p:cNvPr>
          <p:cNvSpPr/>
          <p:nvPr/>
        </p:nvSpPr>
        <p:spPr>
          <a:xfrm rot="16200000">
            <a:off x="-132692" y="5005731"/>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400">
                <a:solidFill>
                  <a:schemeClr val="tx1"/>
                </a:solidFill>
              </a:rPr>
              <a:t>光</a:t>
            </a:r>
            <a:r>
              <a:rPr kumimoji="1" lang="ja-JP" altLang="en-US" sz="1400">
                <a:solidFill>
                  <a:schemeClr val="tx1"/>
                </a:solidFill>
              </a:rPr>
              <a:t>センサ</a:t>
            </a:r>
            <a:endParaRPr kumimoji="1" lang="ja-JP" altLang="en-US" sz="1400" dirty="0" err="1">
              <a:solidFill>
                <a:schemeClr val="tx1"/>
              </a:solidFill>
            </a:endParaRPr>
          </a:p>
        </p:txBody>
      </p:sp>
      <p:sp>
        <p:nvSpPr>
          <p:cNvPr id="96" name="正方形/長方形 95">
            <a:extLst>
              <a:ext uri="{FF2B5EF4-FFF2-40B4-BE49-F238E27FC236}">
                <a16:creationId xmlns:a16="http://schemas.microsoft.com/office/drawing/2014/main" id="{616DD579-E3C8-6B47-93BD-87CC3FDC5287}"/>
              </a:ext>
            </a:extLst>
          </p:cNvPr>
          <p:cNvSpPr/>
          <p:nvPr/>
        </p:nvSpPr>
        <p:spPr>
          <a:xfrm rot="16200000">
            <a:off x="520509" y="4996118"/>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LED</a:t>
            </a:r>
            <a:endParaRPr kumimoji="1" lang="ja-JP" altLang="en-US" sz="1400" dirty="0" err="1">
              <a:solidFill>
                <a:schemeClr val="tx1"/>
              </a:solidFill>
            </a:endParaRPr>
          </a:p>
        </p:txBody>
      </p:sp>
      <p:sp>
        <p:nvSpPr>
          <p:cNvPr id="97" name="正方形/長方形 96">
            <a:extLst>
              <a:ext uri="{FF2B5EF4-FFF2-40B4-BE49-F238E27FC236}">
                <a16:creationId xmlns:a16="http://schemas.microsoft.com/office/drawing/2014/main" id="{72466C0F-EE79-2C4C-AE1E-CECDB9CC3CB8}"/>
              </a:ext>
            </a:extLst>
          </p:cNvPr>
          <p:cNvSpPr/>
          <p:nvPr/>
        </p:nvSpPr>
        <p:spPr>
          <a:xfrm rot="16200000">
            <a:off x="-132692" y="3732161"/>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A/D</a:t>
            </a:r>
          </a:p>
          <a:p>
            <a:pPr algn="ctr"/>
            <a:r>
              <a:rPr kumimoji="1" lang="en-US" altLang="ja-JP" sz="1400" dirty="0">
                <a:solidFill>
                  <a:schemeClr val="tx1"/>
                </a:solidFill>
              </a:rPr>
              <a:t>converter</a:t>
            </a:r>
            <a:endParaRPr kumimoji="1" lang="ja-JP" altLang="en-US" sz="1400" dirty="0" err="1">
              <a:solidFill>
                <a:schemeClr val="tx1"/>
              </a:solidFill>
            </a:endParaRPr>
          </a:p>
        </p:txBody>
      </p:sp>
      <p:cxnSp>
        <p:nvCxnSpPr>
          <p:cNvPr id="98" name="直線矢印コネクタ 97">
            <a:extLst>
              <a:ext uri="{FF2B5EF4-FFF2-40B4-BE49-F238E27FC236}">
                <a16:creationId xmlns:a16="http://schemas.microsoft.com/office/drawing/2014/main" id="{083DE6DF-84BB-2E4F-8B64-7D4F8FFD1C13}"/>
              </a:ext>
            </a:extLst>
          </p:cNvPr>
          <p:cNvCxnSpPr>
            <a:cxnSpLocks/>
          </p:cNvCxnSpPr>
          <p:nvPr/>
        </p:nvCxnSpPr>
        <p:spPr>
          <a:xfrm>
            <a:off x="726304" y="4003239"/>
            <a:ext cx="784342"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99" name="正方形/長方形 98">
            <a:extLst>
              <a:ext uri="{FF2B5EF4-FFF2-40B4-BE49-F238E27FC236}">
                <a16:creationId xmlns:a16="http://schemas.microsoft.com/office/drawing/2014/main" id="{3BD7E6E5-1FC9-F54C-ADF0-0C7523A6FB1B}"/>
              </a:ext>
            </a:extLst>
          </p:cNvPr>
          <p:cNvSpPr/>
          <p:nvPr/>
        </p:nvSpPr>
        <p:spPr>
          <a:xfrm>
            <a:off x="1656809" y="3821962"/>
            <a:ext cx="1030354" cy="317104"/>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en-US" altLang="ja-JP" sz="1400" dirty="0">
                <a:solidFill>
                  <a:schemeClr val="tx1"/>
                </a:solidFill>
              </a:rPr>
              <a:t>RGB</a:t>
            </a:r>
            <a:r>
              <a:rPr kumimoji="1" lang="ja-JP" altLang="en-US" sz="1400">
                <a:solidFill>
                  <a:schemeClr val="tx1"/>
                </a:solidFill>
              </a:rPr>
              <a:t>値</a:t>
            </a:r>
            <a:endParaRPr kumimoji="1" lang="ja-JP" altLang="en-US" sz="1400" dirty="0" err="1">
              <a:solidFill>
                <a:schemeClr val="tx1"/>
              </a:solidFill>
            </a:endParaRPr>
          </a:p>
        </p:txBody>
      </p:sp>
      <p:cxnSp>
        <p:nvCxnSpPr>
          <p:cNvPr id="100" name="直線矢印コネクタ 99">
            <a:extLst>
              <a:ext uri="{FF2B5EF4-FFF2-40B4-BE49-F238E27FC236}">
                <a16:creationId xmlns:a16="http://schemas.microsoft.com/office/drawing/2014/main" id="{E950DF1E-85E5-0049-B555-70C882BFBE6A}"/>
              </a:ext>
            </a:extLst>
          </p:cNvPr>
          <p:cNvCxnSpPr>
            <a:cxnSpLocks/>
          </p:cNvCxnSpPr>
          <p:nvPr/>
        </p:nvCxnSpPr>
        <p:spPr>
          <a:xfrm>
            <a:off x="1060569" y="5805264"/>
            <a:ext cx="0" cy="52021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01" name="正方形/長方形 100">
            <a:extLst>
              <a:ext uri="{FF2B5EF4-FFF2-40B4-BE49-F238E27FC236}">
                <a16:creationId xmlns:a16="http://schemas.microsoft.com/office/drawing/2014/main" id="{47D0C2BF-9085-3B49-909F-0E2456B5116A}"/>
              </a:ext>
            </a:extLst>
          </p:cNvPr>
          <p:cNvSpPr/>
          <p:nvPr/>
        </p:nvSpPr>
        <p:spPr>
          <a:xfrm>
            <a:off x="1193895" y="5931662"/>
            <a:ext cx="515177" cy="317104"/>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光</a:t>
            </a:r>
            <a:endParaRPr kumimoji="1" lang="ja-JP" altLang="en-US" sz="1400" dirty="0" err="1">
              <a:solidFill>
                <a:schemeClr val="tx1"/>
              </a:solidFill>
            </a:endParaRPr>
          </a:p>
        </p:txBody>
      </p:sp>
      <p:cxnSp>
        <p:nvCxnSpPr>
          <p:cNvPr id="102" name="直線コネクタ 101">
            <a:extLst>
              <a:ext uri="{FF2B5EF4-FFF2-40B4-BE49-F238E27FC236}">
                <a16:creationId xmlns:a16="http://schemas.microsoft.com/office/drawing/2014/main" id="{5CE06011-71C4-234A-B43E-9635459AE999}"/>
              </a:ext>
            </a:extLst>
          </p:cNvPr>
          <p:cNvCxnSpPr>
            <a:cxnSpLocks/>
          </p:cNvCxnSpPr>
          <p:nvPr/>
        </p:nvCxnSpPr>
        <p:spPr>
          <a:xfrm>
            <a:off x="0" y="6325480"/>
            <a:ext cx="248427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 name="直線矢印コネクタ 102">
            <a:extLst>
              <a:ext uri="{FF2B5EF4-FFF2-40B4-BE49-F238E27FC236}">
                <a16:creationId xmlns:a16="http://schemas.microsoft.com/office/drawing/2014/main" id="{21142FF1-C136-9945-A99B-9223643E67B6}"/>
              </a:ext>
            </a:extLst>
          </p:cNvPr>
          <p:cNvCxnSpPr>
            <a:cxnSpLocks/>
          </p:cNvCxnSpPr>
          <p:nvPr/>
        </p:nvCxnSpPr>
        <p:spPr>
          <a:xfrm flipV="1">
            <a:off x="407368" y="5818266"/>
            <a:ext cx="1" cy="46538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04" name="正方形/長方形 103">
            <a:extLst>
              <a:ext uri="{FF2B5EF4-FFF2-40B4-BE49-F238E27FC236}">
                <a16:creationId xmlns:a16="http://schemas.microsoft.com/office/drawing/2014/main" id="{9C3D8B10-0CA7-E348-9727-745763121779}"/>
              </a:ext>
            </a:extLst>
          </p:cNvPr>
          <p:cNvSpPr/>
          <p:nvPr/>
        </p:nvSpPr>
        <p:spPr>
          <a:xfrm>
            <a:off x="401454" y="5931662"/>
            <a:ext cx="515177" cy="317104"/>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光</a:t>
            </a:r>
            <a:endParaRPr kumimoji="1" lang="ja-JP" altLang="en-US" sz="1400" dirty="0" err="1">
              <a:solidFill>
                <a:schemeClr val="tx1"/>
              </a:solidFill>
            </a:endParaRPr>
          </a:p>
        </p:txBody>
      </p:sp>
      <p:cxnSp>
        <p:nvCxnSpPr>
          <p:cNvPr id="105" name="直線矢印コネクタ 104">
            <a:extLst>
              <a:ext uri="{FF2B5EF4-FFF2-40B4-BE49-F238E27FC236}">
                <a16:creationId xmlns:a16="http://schemas.microsoft.com/office/drawing/2014/main" id="{58AF541C-22F3-3841-9C2E-9033F63010C1}"/>
              </a:ext>
            </a:extLst>
          </p:cNvPr>
          <p:cNvCxnSpPr>
            <a:cxnSpLocks/>
            <a:stCxn id="95" idx="3"/>
            <a:endCxn id="97" idx="1"/>
          </p:cNvCxnSpPr>
          <p:nvPr/>
        </p:nvCxnSpPr>
        <p:spPr>
          <a:xfrm flipV="1">
            <a:off x="407368" y="4560253"/>
            <a:ext cx="0" cy="19345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nvGrpSpPr>
          <p:cNvPr id="107" name="グループ化 106">
            <a:extLst>
              <a:ext uri="{FF2B5EF4-FFF2-40B4-BE49-F238E27FC236}">
                <a16:creationId xmlns:a16="http://schemas.microsoft.com/office/drawing/2014/main" id="{A71A17E8-E9BA-B841-B8EE-4814B87EAD14}"/>
              </a:ext>
            </a:extLst>
          </p:cNvPr>
          <p:cNvGrpSpPr/>
          <p:nvPr/>
        </p:nvGrpSpPr>
        <p:grpSpPr>
          <a:xfrm flipH="1">
            <a:off x="1048285" y="4337188"/>
            <a:ext cx="462356" cy="459963"/>
            <a:chOff x="9774999" y="2996952"/>
            <a:chExt cx="209433" cy="504056"/>
          </a:xfrm>
        </p:grpSpPr>
        <p:cxnSp>
          <p:nvCxnSpPr>
            <p:cNvPr id="108" name="直線矢印コネクタ 107">
              <a:extLst>
                <a:ext uri="{FF2B5EF4-FFF2-40B4-BE49-F238E27FC236}">
                  <a16:creationId xmlns:a16="http://schemas.microsoft.com/office/drawing/2014/main" id="{9D2CB462-85AB-4849-9210-9421FC651D6F}"/>
                </a:ext>
              </a:extLst>
            </p:cNvPr>
            <p:cNvCxnSpPr>
              <a:cxnSpLocks/>
            </p:cNvCxnSpPr>
            <p:nvPr/>
          </p:nvCxnSpPr>
          <p:spPr>
            <a:xfrm>
              <a:off x="9774999" y="2996952"/>
              <a:ext cx="209433" cy="0"/>
            </a:xfrm>
            <a:prstGeom prst="straightConnector1">
              <a:avLst/>
            </a:prstGeom>
            <a:ln w="38100" cap="rnd">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9" name="直線矢印コネクタ 108">
              <a:extLst>
                <a:ext uri="{FF2B5EF4-FFF2-40B4-BE49-F238E27FC236}">
                  <a16:creationId xmlns:a16="http://schemas.microsoft.com/office/drawing/2014/main" id="{28F77025-4DCF-AA45-AA6E-766A39BCC754}"/>
                </a:ext>
              </a:extLst>
            </p:cNvPr>
            <p:cNvCxnSpPr>
              <a:cxnSpLocks/>
            </p:cNvCxnSpPr>
            <p:nvPr/>
          </p:nvCxnSpPr>
          <p:spPr>
            <a:xfrm rot="5400000">
              <a:off x="9732404" y="3248980"/>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110" name="正方形/長方形 109">
            <a:extLst>
              <a:ext uri="{FF2B5EF4-FFF2-40B4-BE49-F238E27FC236}">
                <a16:creationId xmlns:a16="http://schemas.microsoft.com/office/drawing/2014/main" id="{5A1B0C34-0480-7B44-A324-01930640D3F1}"/>
              </a:ext>
            </a:extLst>
          </p:cNvPr>
          <p:cNvSpPr/>
          <p:nvPr/>
        </p:nvSpPr>
        <p:spPr>
          <a:xfrm rot="16200000">
            <a:off x="4407437" y="3108588"/>
            <a:ext cx="2224998"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400" dirty="0">
                <a:solidFill>
                  <a:schemeClr val="tx1"/>
                </a:solidFill>
              </a:rPr>
              <a:t>キビキビ</a:t>
            </a:r>
            <a:endParaRPr lang="en-US" altLang="ja-JP" sz="1400" dirty="0">
              <a:solidFill>
                <a:schemeClr val="tx1"/>
              </a:solidFill>
            </a:endParaRPr>
          </a:p>
          <a:p>
            <a:pPr algn="ctr"/>
            <a:r>
              <a:rPr lang="ja-JP" altLang="en-US" sz="1400" dirty="0">
                <a:solidFill>
                  <a:schemeClr val="tx1"/>
                </a:solidFill>
              </a:rPr>
              <a:t>制御システム</a:t>
            </a:r>
            <a:endParaRPr kumimoji="1" lang="ja-JP" altLang="en-US" sz="1400" dirty="0">
              <a:solidFill>
                <a:schemeClr val="tx1"/>
              </a:solidFill>
            </a:endParaRPr>
          </a:p>
        </p:txBody>
      </p:sp>
      <p:cxnSp>
        <p:nvCxnSpPr>
          <p:cNvPr id="111" name="直線矢印コネクタ 110">
            <a:extLst>
              <a:ext uri="{FF2B5EF4-FFF2-40B4-BE49-F238E27FC236}">
                <a16:creationId xmlns:a16="http://schemas.microsoft.com/office/drawing/2014/main" id="{E29FD0F6-AB9A-C24B-AFED-CEB2367C27EC}"/>
              </a:ext>
            </a:extLst>
          </p:cNvPr>
          <p:cNvCxnSpPr>
            <a:cxnSpLocks/>
          </p:cNvCxnSpPr>
          <p:nvPr/>
        </p:nvCxnSpPr>
        <p:spPr>
          <a:xfrm>
            <a:off x="4367811" y="3501008"/>
            <a:ext cx="86409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12" name="正方形/長方形 111">
            <a:extLst>
              <a:ext uri="{FF2B5EF4-FFF2-40B4-BE49-F238E27FC236}">
                <a16:creationId xmlns:a16="http://schemas.microsoft.com/office/drawing/2014/main" id="{F2520337-BA48-5941-AA24-A5C17F2A5192}"/>
              </a:ext>
            </a:extLst>
          </p:cNvPr>
          <p:cNvSpPr/>
          <p:nvPr/>
        </p:nvSpPr>
        <p:spPr>
          <a:xfrm>
            <a:off x="4367807" y="2017719"/>
            <a:ext cx="1080121" cy="702883"/>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dirty="0">
                <a:solidFill>
                  <a:srgbClr val="FF0000"/>
                </a:solidFill>
              </a:rPr>
              <a:t>目標</a:t>
            </a:r>
            <a:endParaRPr kumimoji="1" lang="en-US" altLang="ja-JP" sz="1400" dirty="0">
              <a:solidFill>
                <a:srgbClr val="FF0000"/>
              </a:solidFill>
            </a:endParaRPr>
          </a:p>
          <a:p>
            <a:r>
              <a:rPr kumimoji="1" lang="ja-JP" altLang="en-US" sz="1400" dirty="0">
                <a:solidFill>
                  <a:srgbClr val="FF0000"/>
                </a:solidFill>
              </a:rPr>
              <a:t>加速度</a:t>
            </a:r>
            <a:endParaRPr kumimoji="1" lang="en-US" altLang="ja-JP" sz="1400" dirty="0">
              <a:solidFill>
                <a:srgbClr val="FF0000"/>
              </a:solidFill>
            </a:endParaRPr>
          </a:p>
          <a:p>
            <a:r>
              <a:rPr kumimoji="1" lang="ja-JP" altLang="en-US" sz="1400" dirty="0">
                <a:solidFill>
                  <a:srgbClr val="FF0000"/>
                </a:solidFill>
              </a:rPr>
              <a:t> </a:t>
            </a:r>
            <a:r>
              <a:rPr kumimoji="1" lang="en-US" altLang="ja-JP" sz="1400" dirty="0">
                <a:solidFill>
                  <a:srgbClr val="FF0000"/>
                </a:solidFill>
              </a:rPr>
              <a:t>[m/s^2]</a:t>
            </a:r>
            <a:endParaRPr kumimoji="1" lang="ja-JP" altLang="en-US" sz="1400" dirty="0">
              <a:solidFill>
                <a:srgbClr val="FF0000"/>
              </a:solidFill>
            </a:endParaRPr>
          </a:p>
        </p:txBody>
      </p:sp>
      <p:sp>
        <p:nvSpPr>
          <p:cNvPr id="113" name="正方形/長方形 112">
            <a:extLst>
              <a:ext uri="{FF2B5EF4-FFF2-40B4-BE49-F238E27FC236}">
                <a16:creationId xmlns:a16="http://schemas.microsoft.com/office/drawing/2014/main" id="{F2520337-BA48-5941-AA24-A5C17F2A5192}"/>
              </a:ext>
            </a:extLst>
          </p:cNvPr>
          <p:cNvSpPr/>
          <p:nvPr/>
        </p:nvSpPr>
        <p:spPr>
          <a:xfrm>
            <a:off x="4367807" y="3540205"/>
            <a:ext cx="1026325" cy="959975"/>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dirty="0">
                <a:solidFill>
                  <a:srgbClr val="FF0000"/>
                </a:solidFill>
              </a:rPr>
              <a:t>目標</a:t>
            </a:r>
            <a:endParaRPr kumimoji="1" lang="en-US" altLang="ja-JP" sz="1400" dirty="0">
              <a:solidFill>
                <a:srgbClr val="FF0000"/>
              </a:solidFill>
            </a:endParaRPr>
          </a:p>
          <a:p>
            <a:r>
              <a:rPr kumimoji="1" lang="ja-JP" altLang="en-US" sz="1400" dirty="0">
                <a:solidFill>
                  <a:srgbClr val="FF0000"/>
                </a:solidFill>
              </a:rPr>
              <a:t>角速度</a:t>
            </a:r>
            <a:endParaRPr kumimoji="1" lang="en-US" altLang="ja-JP" sz="1400" dirty="0">
              <a:solidFill>
                <a:srgbClr val="FF0000"/>
              </a:solidFill>
            </a:endParaRPr>
          </a:p>
          <a:p>
            <a:r>
              <a:rPr kumimoji="1" lang="ja-JP" altLang="en-US" sz="1400" dirty="0">
                <a:solidFill>
                  <a:srgbClr val="FF0000"/>
                </a:solidFill>
              </a:rPr>
              <a:t> </a:t>
            </a:r>
            <a:r>
              <a:rPr kumimoji="1" lang="en-US" altLang="ja-JP" sz="1400" dirty="0">
                <a:solidFill>
                  <a:srgbClr val="FF0000"/>
                </a:solidFill>
              </a:rPr>
              <a:t>[rad/s]</a:t>
            </a:r>
            <a:endParaRPr kumimoji="1" lang="ja-JP" altLang="en-US" sz="1400" dirty="0">
              <a:solidFill>
                <a:srgbClr val="FF0000"/>
              </a:solidFill>
            </a:endParaRPr>
          </a:p>
        </p:txBody>
      </p:sp>
      <p:cxnSp>
        <p:nvCxnSpPr>
          <p:cNvPr id="114" name="直線矢印コネクタ 113">
            <a:extLst>
              <a:ext uri="{FF2B5EF4-FFF2-40B4-BE49-F238E27FC236}">
                <a16:creationId xmlns:a16="http://schemas.microsoft.com/office/drawing/2014/main" id="{E29FD0F6-AB9A-C24B-AFED-CEB2367C27EC}"/>
              </a:ext>
            </a:extLst>
          </p:cNvPr>
          <p:cNvCxnSpPr>
            <a:cxnSpLocks/>
          </p:cNvCxnSpPr>
          <p:nvPr/>
        </p:nvCxnSpPr>
        <p:spPr>
          <a:xfrm>
            <a:off x="4340107" y="2704764"/>
            <a:ext cx="86409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2" name="図 1">
            <a:extLst>
              <a:ext uri="{FF2B5EF4-FFF2-40B4-BE49-F238E27FC236}">
                <a16:creationId xmlns:a16="http://schemas.microsoft.com/office/drawing/2014/main" id="{EC35B80B-469D-A641-B8FA-7DDF0EF937C7}"/>
              </a:ext>
            </a:extLst>
          </p:cNvPr>
          <p:cNvPicPr>
            <a:picLocks noChangeAspect="1"/>
          </p:cNvPicPr>
          <p:nvPr/>
        </p:nvPicPr>
        <p:blipFill>
          <a:blip r:embed="rId2"/>
          <a:stretch>
            <a:fillRect/>
          </a:stretch>
        </p:blipFill>
        <p:spPr>
          <a:xfrm>
            <a:off x="8871136" y="-47378"/>
            <a:ext cx="3496328" cy="1661987"/>
          </a:xfrm>
          <a:prstGeom prst="rect">
            <a:avLst/>
          </a:prstGeom>
        </p:spPr>
      </p:pic>
      <p:pic>
        <p:nvPicPr>
          <p:cNvPr id="3" name="図 2">
            <a:extLst>
              <a:ext uri="{FF2B5EF4-FFF2-40B4-BE49-F238E27FC236}">
                <a16:creationId xmlns:a16="http://schemas.microsoft.com/office/drawing/2014/main" id="{EA6678DC-6FC6-7E40-A602-C3DF641D54F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496570" y="2240721"/>
            <a:ext cx="2011673" cy="3564543"/>
          </a:xfrm>
          <a:prstGeom prst="rect">
            <a:avLst/>
          </a:prstGeom>
        </p:spPr>
      </p:pic>
    </p:spTree>
    <p:extLst>
      <p:ext uri="{BB962C8B-B14F-4D97-AF65-F5344CB8AC3E}">
        <p14:creationId xmlns:p14="http://schemas.microsoft.com/office/powerpoint/2010/main" val="38449647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A5BEF1B8-26B4-954D-9E23-608FB52D86D6}"/>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ライントレース制御システム参考資料</a:t>
            </a:r>
            <a:endParaRPr kumimoji="1" lang="ja-JP" altLang="en-US">
              <a:solidFill>
                <a:schemeClr val="tx1"/>
              </a:solidFill>
            </a:endParaRPr>
          </a:p>
        </p:txBody>
      </p:sp>
      <p:pic>
        <p:nvPicPr>
          <p:cNvPr id="2" name="図 1">
            <a:extLst>
              <a:ext uri="{FF2B5EF4-FFF2-40B4-BE49-F238E27FC236}">
                <a16:creationId xmlns:a16="http://schemas.microsoft.com/office/drawing/2014/main" id="{EC35B80B-469D-A641-B8FA-7DDF0EF937C7}"/>
              </a:ext>
            </a:extLst>
          </p:cNvPr>
          <p:cNvPicPr>
            <a:picLocks noChangeAspect="1"/>
          </p:cNvPicPr>
          <p:nvPr/>
        </p:nvPicPr>
        <p:blipFill>
          <a:blip r:embed="rId2"/>
          <a:stretch>
            <a:fillRect/>
          </a:stretch>
        </p:blipFill>
        <p:spPr>
          <a:xfrm>
            <a:off x="3791744" y="626956"/>
            <a:ext cx="4682802" cy="2225980"/>
          </a:xfrm>
          <a:prstGeom prst="rect">
            <a:avLst/>
          </a:prstGeom>
        </p:spPr>
      </p:pic>
      <p:pic>
        <p:nvPicPr>
          <p:cNvPr id="3" name="図 2">
            <a:extLst>
              <a:ext uri="{FF2B5EF4-FFF2-40B4-BE49-F238E27FC236}">
                <a16:creationId xmlns:a16="http://schemas.microsoft.com/office/drawing/2014/main" id="{EA6678DC-6FC6-7E40-A602-C3DF641D54F3}"/>
              </a:ext>
            </a:extLst>
          </p:cNvPr>
          <p:cNvPicPr>
            <a:picLocks noChangeAspect="1"/>
          </p:cNvPicPr>
          <p:nvPr/>
        </p:nvPicPr>
        <p:blipFill>
          <a:blip r:embed="rId3"/>
          <a:stretch>
            <a:fillRect/>
          </a:stretch>
        </p:blipFill>
        <p:spPr>
          <a:xfrm>
            <a:off x="96518" y="653217"/>
            <a:ext cx="3395250" cy="6016144"/>
          </a:xfrm>
          <a:prstGeom prst="rect">
            <a:avLst/>
          </a:prstGeom>
        </p:spPr>
      </p:pic>
      <p:pic>
        <p:nvPicPr>
          <p:cNvPr id="6" name="図 5">
            <a:extLst>
              <a:ext uri="{FF2B5EF4-FFF2-40B4-BE49-F238E27FC236}">
                <a16:creationId xmlns:a16="http://schemas.microsoft.com/office/drawing/2014/main" id="{BB83B713-6A54-0142-8E21-706E162260D4}"/>
              </a:ext>
            </a:extLst>
          </p:cNvPr>
          <p:cNvPicPr>
            <a:picLocks noChangeAspect="1"/>
          </p:cNvPicPr>
          <p:nvPr/>
        </p:nvPicPr>
        <p:blipFill>
          <a:blip r:embed="rId4"/>
          <a:stretch>
            <a:fillRect/>
          </a:stretch>
        </p:blipFill>
        <p:spPr>
          <a:xfrm>
            <a:off x="3582218" y="2708919"/>
            <a:ext cx="8609781" cy="4165423"/>
          </a:xfrm>
          <a:prstGeom prst="rect">
            <a:avLst/>
          </a:prstGeom>
        </p:spPr>
      </p:pic>
      <p:pic>
        <p:nvPicPr>
          <p:cNvPr id="8" name="図 7">
            <a:extLst>
              <a:ext uri="{FF2B5EF4-FFF2-40B4-BE49-F238E27FC236}">
                <a16:creationId xmlns:a16="http://schemas.microsoft.com/office/drawing/2014/main" id="{EE4634E6-7D8E-FA43-B03C-D1A34C64E978}"/>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455640" y="-92328"/>
            <a:ext cx="2824936" cy="2801247"/>
          </a:xfrm>
          <a:prstGeom prst="rect">
            <a:avLst/>
          </a:prstGeom>
        </p:spPr>
      </p:pic>
    </p:spTree>
    <p:extLst>
      <p:ext uri="{BB962C8B-B14F-4D97-AF65-F5344CB8AC3E}">
        <p14:creationId xmlns:p14="http://schemas.microsoft.com/office/powerpoint/2010/main" val="3710395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E14352D6-4254-954F-B23C-DD3C3BEF430F}"/>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環境光の変化に対する対応</a:t>
            </a:r>
            <a:endParaRPr kumimoji="1" lang="ja-JP" altLang="en-US">
              <a:solidFill>
                <a:schemeClr val="tx1"/>
              </a:solidFill>
            </a:endParaRPr>
          </a:p>
        </p:txBody>
      </p:sp>
      <p:pic>
        <p:nvPicPr>
          <p:cNvPr id="3" name="図 2">
            <a:extLst>
              <a:ext uri="{FF2B5EF4-FFF2-40B4-BE49-F238E27FC236}">
                <a16:creationId xmlns:a16="http://schemas.microsoft.com/office/drawing/2014/main" id="{8C97E818-E936-4D4C-A7F9-F44EE7CFAC4C}"/>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1775994" y="449181"/>
            <a:ext cx="9000526" cy="6420469"/>
          </a:xfrm>
          <a:prstGeom prst="rect">
            <a:avLst/>
          </a:prstGeom>
        </p:spPr>
      </p:pic>
    </p:spTree>
    <p:extLst>
      <p:ext uri="{BB962C8B-B14F-4D97-AF65-F5344CB8AC3E}">
        <p14:creationId xmlns:p14="http://schemas.microsoft.com/office/powerpoint/2010/main" val="15978215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5" name="グループ化 174">
            <a:extLst>
              <a:ext uri="{FF2B5EF4-FFF2-40B4-BE49-F238E27FC236}">
                <a16:creationId xmlns:a16="http://schemas.microsoft.com/office/drawing/2014/main" id="{093EE6D3-71AD-D54E-8193-FADD5501B058}"/>
              </a:ext>
            </a:extLst>
          </p:cNvPr>
          <p:cNvGrpSpPr/>
          <p:nvPr/>
        </p:nvGrpSpPr>
        <p:grpSpPr>
          <a:xfrm>
            <a:off x="191344" y="5949280"/>
            <a:ext cx="11881320" cy="161365"/>
            <a:chOff x="191344" y="5949280"/>
            <a:chExt cx="11881320" cy="161365"/>
          </a:xfrm>
        </p:grpSpPr>
        <p:sp>
          <p:nvSpPr>
            <p:cNvPr id="168" name="正方形/長方形 167">
              <a:extLst>
                <a:ext uri="{FF2B5EF4-FFF2-40B4-BE49-F238E27FC236}">
                  <a16:creationId xmlns:a16="http://schemas.microsoft.com/office/drawing/2014/main" id="{FFA485B0-3448-2547-A590-8CB2E2947E58}"/>
                </a:ext>
              </a:extLst>
            </p:cNvPr>
            <p:cNvSpPr/>
            <p:nvPr/>
          </p:nvSpPr>
          <p:spPr>
            <a:xfrm>
              <a:off x="4151784" y="5949280"/>
              <a:ext cx="7920880" cy="161365"/>
            </a:xfrm>
            <a:prstGeom prst="rect">
              <a:avLst/>
            </a:prstGeom>
            <a:solidFill>
              <a:schemeClr val="bg1">
                <a:lumMod val="5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0" name="正方形/長方形 169">
              <a:extLst>
                <a:ext uri="{FF2B5EF4-FFF2-40B4-BE49-F238E27FC236}">
                  <a16:creationId xmlns:a16="http://schemas.microsoft.com/office/drawing/2014/main" id="{E9DBDD4B-A4A4-8349-AC6F-A524AF5C7B91}"/>
                </a:ext>
              </a:extLst>
            </p:cNvPr>
            <p:cNvSpPr/>
            <p:nvPr/>
          </p:nvSpPr>
          <p:spPr>
            <a:xfrm>
              <a:off x="191344" y="5949280"/>
              <a:ext cx="2448272" cy="161365"/>
            </a:xfrm>
            <a:prstGeom prst="rect">
              <a:avLst/>
            </a:prstGeom>
            <a:solidFill>
              <a:schemeClr val="bg1">
                <a:lumMod val="5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1" name="正方形/長方形 170">
              <a:extLst>
                <a:ext uri="{FF2B5EF4-FFF2-40B4-BE49-F238E27FC236}">
                  <a16:creationId xmlns:a16="http://schemas.microsoft.com/office/drawing/2014/main" id="{A935E969-F0E8-8F45-AC47-9E7B8F701D3B}"/>
                </a:ext>
              </a:extLst>
            </p:cNvPr>
            <p:cNvSpPr/>
            <p:nvPr/>
          </p:nvSpPr>
          <p:spPr>
            <a:xfrm>
              <a:off x="2639616" y="5949280"/>
              <a:ext cx="1512168" cy="161365"/>
            </a:xfrm>
            <a:prstGeom prst="rect">
              <a:avLst/>
            </a:prstGeom>
            <a:solidFill>
              <a:schemeClr val="accent1">
                <a:lumMod val="40000"/>
                <a:lumOff val="6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76" name="正方形/長方形 175">
            <a:extLst>
              <a:ext uri="{FF2B5EF4-FFF2-40B4-BE49-F238E27FC236}">
                <a16:creationId xmlns:a16="http://schemas.microsoft.com/office/drawing/2014/main" id="{38E8BDB4-9F49-2E4E-9B14-47CE47C6E4DE}"/>
              </a:ext>
            </a:extLst>
          </p:cNvPr>
          <p:cNvSpPr/>
          <p:nvPr/>
        </p:nvSpPr>
        <p:spPr>
          <a:xfrm>
            <a:off x="191344" y="4879195"/>
            <a:ext cx="11881320" cy="638037"/>
          </a:xfrm>
          <a:prstGeom prst="rect">
            <a:avLst/>
          </a:prstGeom>
          <a:solidFill>
            <a:schemeClr val="accent6">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8" name="正方形/長方形 67">
            <a:extLst>
              <a:ext uri="{FF2B5EF4-FFF2-40B4-BE49-F238E27FC236}">
                <a16:creationId xmlns:a16="http://schemas.microsoft.com/office/drawing/2014/main" id="{352CE438-4AF5-C841-B571-13EE86D45C3F}"/>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競技全体のシステム図</a:t>
            </a:r>
          </a:p>
        </p:txBody>
      </p:sp>
      <p:grpSp>
        <p:nvGrpSpPr>
          <p:cNvPr id="22" name="グループ化 21">
            <a:extLst>
              <a:ext uri="{FF2B5EF4-FFF2-40B4-BE49-F238E27FC236}">
                <a16:creationId xmlns:a16="http://schemas.microsoft.com/office/drawing/2014/main" id="{8C3880D4-B358-A440-BFA1-74D5883AE522}"/>
              </a:ext>
            </a:extLst>
          </p:cNvPr>
          <p:cNvGrpSpPr/>
          <p:nvPr/>
        </p:nvGrpSpPr>
        <p:grpSpPr>
          <a:xfrm>
            <a:off x="8083108" y="3501008"/>
            <a:ext cx="3557508" cy="2520280"/>
            <a:chOff x="3337473" y="2708920"/>
            <a:chExt cx="5590370" cy="3960440"/>
          </a:xfrm>
        </p:grpSpPr>
        <p:sp>
          <p:nvSpPr>
            <p:cNvPr id="25" name="正方形/長方形 24">
              <a:extLst>
                <a:ext uri="{FF2B5EF4-FFF2-40B4-BE49-F238E27FC236}">
                  <a16:creationId xmlns:a16="http://schemas.microsoft.com/office/drawing/2014/main" id="{ABC7FB96-33F9-5B4C-B205-11C2A68153C1}"/>
                </a:ext>
              </a:extLst>
            </p:cNvPr>
            <p:cNvSpPr/>
            <p:nvPr/>
          </p:nvSpPr>
          <p:spPr>
            <a:xfrm>
              <a:off x="4943872" y="2708920"/>
              <a:ext cx="2448272" cy="2160240"/>
            </a:xfrm>
            <a:prstGeom prst="rect">
              <a:avLst/>
            </a:prstGeom>
            <a:solidFill>
              <a:schemeClr val="bg1">
                <a:lumMod val="95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sp>
          <p:nvSpPr>
            <p:cNvPr id="33" name="正方形/長方形 32">
              <a:extLst>
                <a:ext uri="{FF2B5EF4-FFF2-40B4-BE49-F238E27FC236}">
                  <a16:creationId xmlns:a16="http://schemas.microsoft.com/office/drawing/2014/main" id="{79F2556D-3BF4-0540-AF4B-51FC5A2CB234}"/>
                </a:ext>
              </a:extLst>
            </p:cNvPr>
            <p:cNvSpPr/>
            <p:nvPr/>
          </p:nvSpPr>
          <p:spPr>
            <a:xfrm>
              <a:off x="6334023" y="4840941"/>
              <a:ext cx="2138242" cy="420770"/>
            </a:xfrm>
            <a:prstGeom prst="rect">
              <a:avLst/>
            </a:prstGeom>
            <a:solidFill>
              <a:schemeClr val="bg1">
                <a:lumMod val="9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grpSp>
          <p:nvGrpSpPr>
            <p:cNvPr id="15" name="グループ化 14">
              <a:extLst>
                <a:ext uri="{FF2B5EF4-FFF2-40B4-BE49-F238E27FC236}">
                  <a16:creationId xmlns:a16="http://schemas.microsoft.com/office/drawing/2014/main" id="{E310BD69-5FCD-6441-80AD-6829EC549B42}"/>
                </a:ext>
              </a:extLst>
            </p:cNvPr>
            <p:cNvGrpSpPr/>
            <p:nvPr/>
          </p:nvGrpSpPr>
          <p:grpSpPr>
            <a:xfrm>
              <a:off x="3407855" y="2792258"/>
              <a:ext cx="1608025" cy="2292926"/>
              <a:chOff x="2945322" y="2792258"/>
              <a:chExt cx="1608025" cy="2292926"/>
            </a:xfrm>
          </p:grpSpPr>
          <p:sp>
            <p:nvSpPr>
              <p:cNvPr id="39" name="片側の 2 つの角を切り取った四角形 38">
                <a:extLst>
                  <a:ext uri="{FF2B5EF4-FFF2-40B4-BE49-F238E27FC236}">
                    <a16:creationId xmlns:a16="http://schemas.microsoft.com/office/drawing/2014/main" id="{2DCE4FBB-E173-FC4E-A6E6-B9ACDE105EC8}"/>
                  </a:ext>
                </a:extLst>
              </p:cNvPr>
              <p:cNvSpPr/>
              <p:nvPr/>
            </p:nvSpPr>
            <p:spPr>
              <a:xfrm rot="16200000" flipV="1">
                <a:off x="3628818" y="3277191"/>
                <a:ext cx="592737" cy="648205"/>
              </a:xfrm>
              <a:prstGeom prst="snip2Same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grpSp>
            <p:nvGrpSpPr>
              <p:cNvPr id="43" name="グループ化 42">
                <a:extLst>
                  <a:ext uri="{FF2B5EF4-FFF2-40B4-BE49-F238E27FC236}">
                    <a16:creationId xmlns:a16="http://schemas.microsoft.com/office/drawing/2014/main" id="{F79545D0-B85D-4A45-B41F-BE495556F9AB}"/>
                  </a:ext>
                </a:extLst>
              </p:cNvPr>
              <p:cNvGrpSpPr/>
              <p:nvPr/>
            </p:nvGrpSpPr>
            <p:grpSpPr>
              <a:xfrm>
                <a:off x="2945322" y="2878644"/>
                <a:ext cx="1120589" cy="1326777"/>
                <a:chOff x="3774140" y="1452282"/>
                <a:chExt cx="1120589" cy="1326777"/>
              </a:xfrm>
            </p:grpSpPr>
            <p:sp>
              <p:nvSpPr>
                <p:cNvPr id="40" name="円弧 39">
                  <a:extLst>
                    <a:ext uri="{FF2B5EF4-FFF2-40B4-BE49-F238E27FC236}">
                      <a16:creationId xmlns:a16="http://schemas.microsoft.com/office/drawing/2014/main" id="{86D38046-C761-3646-B461-1E3CFB7C8B8A}"/>
                    </a:ext>
                  </a:extLst>
                </p:cNvPr>
                <p:cNvSpPr/>
                <p:nvPr/>
              </p:nvSpPr>
              <p:spPr>
                <a:xfrm>
                  <a:off x="3774140" y="1452282"/>
                  <a:ext cx="815789" cy="1326777"/>
                </a:xfrm>
                <a:prstGeom prst="arc">
                  <a:avLst>
                    <a:gd name="adj1" fmla="val 6718735"/>
                    <a:gd name="adj2" fmla="val 1497461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1400"/>
                </a:p>
              </p:txBody>
            </p:sp>
            <p:sp>
              <p:nvSpPr>
                <p:cNvPr id="41" name="円弧 40">
                  <a:extLst>
                    <a:ext uri="{FF2B5EF4-FFF2-40B4-BE49-F238E27FC236}">
                      <a16:creationId xmlns:a16="http://schemas.microsoft.com/office/drawing/2014/main" id="{A164673C-EF62-E240-87CC-4F300A58BF9F}"/>
                    </a:ext>
                  </a:extLst>
                </p:cNvPr>
                <p:cNvSpPr/>
                <p:nvPr/>
              </p:nvSpPr>
              <p:spPr>
                <a:xfrm>
                  <a:off x="3926540" y="1600200"/>
                  <a:ext cx="815789" cy="1030941"/>
                </a:xfrm>
                <a:prstGeom prst="arc">
                  <a:avLst>
                    <a:gd name="adj1" fmla="val 6718735"/>
                    <a:gd name="adj2" fmla="val 1497461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1400"/>
                </a:p>
              </p:txBody>
            </p:sp>
            <p:sp>
              <p:nvSpPr>
                <p:cNvPr id="42" name="円弧 41">
                  <a:extLst>
                    <a:ext uri="{FF2B5EF4-FFF2-40B4-BE49-F238E27FC236}">
                      <a16:creationId xmlns:a16="http://schemas.microsoft.com/office/drawing/2014/main" id="{ED505722-AB6D-3E47-BA49-B4536F823129}"/>
                    </a:ext>
                  </a:extLst>
                </p:cNvPr>
                <p:cNvSpPr/>
                <p:nvPr/>
              </p:nvSpPr>
              <p:spPr>
                <a:xfrm>
                  <a:off x="4078940" y="1698811"/>
                  <a:ext cx="815789" cy="833718"/>
                </a:xfrm>
                <a:prstGeom prst="arc">
                  <a:avLst>
                    <a:gd name="adj1" fmla="val 6718735"/>
                    <a:gd name="adj2" fmla="val 1497461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1400"/>
                </a:p>
              </p:txBody>
            </p:sp>
          </p:grpSp>
          <p:sp>
            <p:nvSpPr>
              <p:cNvPr id="46" name="正方形/長方形 45">
                <a:extLst>
                  <a:ext uri="{FF2B5EF4-FFF2-40B4-BE49-F238E27FC236}">
                    <a16:creationId xmlns:a16="http://schemas.microsoft.com/office/drawing/2014/main" id="{C487CA86-E873-A643-BF93-B2317374DD71}"/>
                  </a:ext>
                </a:extLst>
              </p:cNvPr>
              <p:cNvSpPr/>
              <p:nvPr/>
            </p:nvSpPr>
            <p:spPr>
              <a:xfrm>
                <a:off x="3778087" y="3905103"/>
                <a:ext cx="733737" cy="12703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sp>
            <p:nvSpPr>
              <p:cNvPr id="48" name="片側の 2 つの角を切り取った四角形 47">
                <a:extLst>
                  <a:ext uri="{FF2B5EF4-FFF2-40B4-BE49-F238E27FC236}">
                    <a16:creationId xmlns:a16="http://schemas.microsoft.com/office/drawing/2014/main" id="{B7396866-22A4-3940-B9CC-491AE9F74EBD}"/>
                  </a:ext>
                </a:extLst>
              </p:cNvPr>
              <p:cNvSpPr/>
              <p:nvPr/>
            </p:nvSpPr>
            <p:spPr>
              <a:xfrm rot="16200000" flipH="1" flipV="1">
                <a:off x="3628818" y="4010056"/>
                <a:ext cx="592737" cy="648205"/>
              </a:xfrm>
              <a:prstGeom prst="snip2Same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sp>
            <p:nvSpPr>
              <p:cNvPr id="2" name="正方形/長方形 1">
                <a:extLst>
                  <a:ext uri="{FF2B5EF4-FFF2-40B4-BE49-F238E27FC236}">
                    <a16:creationId xmlns:a16="http://schemas.microsoft.com/office/drawing/2014/main" id="{EE90CA31-ECB3-6F42-A33C-9F63AD466C8B}"/>
                  </a:ext>
                </a:extLst>
              </p:cNvPr>
              <p:cNvSpPr/>
              <p:nvPr/>
            </p:nvSpPr>
            <p:spPr>
              <a:xfrm>
                <a:off x="3077263" y="2792258"/>
                <a:ext cx="1417777"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100">
                    <a:solidFill>
                      <a:schemeClr val="tx1"/>
                    </a:solidFill>
                  </a:rPr>
                  <a:t>超音波</a:t>
                </a:r>
                <a:endParaRPr kumimoji="1" lang="en-US" altLang="ja-JP" sz="1100" dirty="0">
                  <a:solidFill>
                    <a:schemeClr val="tx1"/>
                  </a:solidFill>
                </a:endParaRPr>
              </a:p>
              <a:p>
                <a:pPr algn="ctr"/>
                <a:r>
                  <a:rPr kumimoji="1" lang="ja-JP" altLang="en-US" sz="1100">
                    <a:solidFill>
                      <a:schemeClr val="tx1"/>
                    </a:solidFill>
                  </a:rPr>
                  <a:t>センサ</a:t>
                </a:r>
              </a:p>
            </p:txBody>
          </p:sp>
          <p:sp>
            <p:nvSpPr>
              <p:cNvPr id="54" name="正方形/長方形 53">
                <a:extLst>
                  <a:ext uri="{FF2B5EF4-FFF2-40B4-BE49-F238E27FC236}">
                    <a16:creationId xmlns:a16="http://schemas.microsoft.com/office/drawing/2014/main" id="{95670154-72F6-9540-9AD7-28E7B4A18965}"/>
                  </a:ext>
                </a:extLst>
              </p:cNvPr>
              <p:cNvSpPr/>
              <p:nvPr/>
            </p:nvSpPr>
            <p:spPr>
              <a:xfrm>
                <a:off x="3018956" y="4648766"/>
                <a:ext cx="1534391"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100">
                    <a:solidFill>
                      <a:schemeClr val="tx1"/>
                    </a:solidFill>
                  </a:rPr>
                  <a:t>ジャイロ</a:t>
                </a:r>
                <a:endParaRPr kumimoji="1" lang="en-US" altLang="ja-JP" sz="1100" dirty="0">
                  <a:solidFill>
                    <a:schemeClr val="tx1"/>
                  </a:solidFill>
                </a:endParaRPr>
              </a:p>
              <a:p>
                <a:pPr algn="ctr"/>
                <a:r>
                  <a:rPr kumimoji="1" lang="ja-JP" altLang="en-US" sz="1100">
                    <a:solidFill>
                      <a:schemeClr val="tx1"/>
                    </a:solidFill>
                  </a:rPr>
                  <a:t>センサ</a:t>
                </a:r>
              </a:p>
            </p:txBody>
          </p:sp>
        </p:grpSp>
        <p:sp>
          <p:nvSpPr>
            <p:cNvPr id="55" name="正方形/長方形 54">
              <a:extLst>
                <a:ext uri="{FF2B5EF4-FFF2-40B4-BE49-F238E27FC236}">
                  <a16:creationId xmlns:a16="http://schemas.microsoft.com/office/drawing/2014/main" id="{C482E7DA-297C-7344-AC5A-D4FB1344E8D4}"/>
                </a:ext>
              </a:extLst>
            </p:cNvPr>
            <p:cNvSpPr/>
            <p:nvPr/>
          </p:nvSpPr>
          <p:spPr>
            <a:xfrm>
              <a:off x="3337473" y="6021288"/>
              <a:ext cx="1534391"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100">
                  <a:solidFill>
                    <a:schemeClr val="tx1"/>
                  </a:solidFill>
                </a:rPr>
                <a:t>光センサ</a:t>
              </a:r>
            </a:p>
          </p:txBody>
        </p:sp>
        <p:grpSp>
          <p:nvGrpSpPr>
            <p:cNvPr id="21" name="グループ化 20">
              <a:extLst>
                <a:ext uri="{FF2B5EF4-FFF2-40B4-BE49-F238E27FC236}">
                  <a16:creationId xmlns:a16="http://schemas.microsoft.com/office/drawing/2014/main" id="{1AE5783F-2727-D344-9C41-72BC56ADC859}"/>
                </a:ext>
              </a:extLst>
            </p:cNvPr>
            <p:cNvGrpSpPr/>
            <p:nvPr/>
          </p:nvGrpSpPr>
          <p:grpSpPr>
            <a:xfrm>
              <a:off x="4917218" y="4179080"/>
              <a:ext cx="2412459" cy="2412459"/>
              <a:chOff x="4917218" y="4179080"/>
              <a:chExt cx="2412459" cy="2412459"/>
            </a:xfrm>
          </p:grpSpPr>
          <p:grpSp>
            <p:nvGrpSpPr>
              <p:cNvPr id="18" name="グループ化 17">
                <a:extLst>
                  <a:ext uri="{FF2B5EF4-FFF2-40B4-BE49-F238E27FC236}">
                    <a16:creationId xmlns:a16="http://schemas.microsoft.com/office/drawing/2014/main" id="{A19B65C5-22B9-CD48-9803-FDC51EA6206F}"/>
                  </a:ext>
                </a:extLst>
              </p:cNvPr>
              <p:cNvGrpSpPr/>
              <p:nvPr/>
            </p:nvGrpSpPr>
            <p:grpSpPr>
              <a:xfrm>
                <a:off x="4917218" y="4179080"/>
                <a:ext cx="2412459" cy="2412459"/>
                <a:chOff x="3297677" y="3570051"/>
                <a:chExt cx="2412459" cy="2412459"/>
              </a:xfrm>
              <a:solidFill>
                <a:schemeClr val="bg1"/>
              </a:solidFill>
            </p:grpSpPr>
            <p:sp>
              <p:nvSpPr>
                <p:cNvPr id="14" name="円/楕円 13">
                  <a:extLst>
                    <a:ext uri="{FF2B5EF4-FFF2-40B4-BE49-F238E27FC236}">
                      <a16:creationId xmlns:a16="http://schemas.microsoft.com/office/drawing/2014/main" id="{95BC6E65-A6A6-DA4F-89B6-318AFFF06831}"/>
                    </a:ext>
                  </a:extLst>
                </p:cNvPr>
                <p:cNvSpPr/>
                <p:nvPr/>
              </p:nvSpPr>
              <p:spPr>
                <a:xfrm>
                  <a:off x="4166681" y="4439055"/>
                  <a:ext cx="674450" cy="674450"/>
                </a:xfrm>
                <a:prstGeom prst="ellipse">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grpSp>
              <p:nvGrpSpPr>
                <p:cNvPr id="10" name="グループ化 9">
                  <a:extLst>
                    <a:ext uri="{FF2B5EF4-FFF2-40B4-BE49-F238E27FC236}">
                      <a16:creationId xmlns:a16="http://schemas.microsoft.com/office/drawing/2014/main" id="{101C7940-1F2F-9B46-86F9-5B87F71BEC85}"/>
                    </a:ext>
                  </a:extLst>
                </p:cNvPr>
                <p:cNvGrpSpPr/>
                <p:nvPr/>
              </p:nvGrpSpPr>
              <p:grpSpPr>
                <a:xfrm>
                  <a:off x="3297677" y="3570051"/>
                  <a:ext cx="2412459" cy="2412459"/>
                  <a:chOff x="3297677" y="3570051"/>
                  <a:chExt cx="2412459" cy="2412459"/>
                </a:xfrm>
                <a:grpFill/>
              </p:grpSpPr>
              <p:sp>
                <p:nvSpPr>
                  <p:cNvPr id="5" name="円/楕円 4">
                    <a:extLst>
                      <a:ext uri="{FF2B5EF4-FFF2-40B4-BE49-F238E27FC236}">
                        <a16:creationId xmlns:a16="http://schemas.microsoft.com/office/drawing/2014/main" id="{FC6F3BDA-439B-414C-B97A-9DD594111347}"/>
                      </a:ext>
                    </a:extLst>
                  </p:cNvPr>
                  <p:cNvSpPr/>
                  <p:nvPr/>
                </p:nvSpPr>
                <p:spPr>
                  <a:xfrm>
                    <a:off x="3297677" y="3570051"/>
                    <a:ext cx="2412459" cy="2412459"/>
                  </a:xfrm>
                  <a:prstGeom prst="ellipse">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cxnSp>
                <p:nvCxnSpPr>
                  <p:cNvPr id="7" name="直線コネクタ 6">
                    <a:extLst>
                      <a:ext uri="{FF2B5EF4-FFF2-40B4-BE49-F238E27FC236}">
                        <a16:creationId xmlns:a16="http://schemas.microsoft.com/office/drawing/2014/main" id="{A02EA583-404A-9E4B-A6B5-7EE81711ADFD}"/>
                      </a:ext>
                    </a:extLst>
                  </p:cNvPr>
                  <p:cNvCxnSpPr>
                    <a:stCxn id="5" idx="2"/>
                    <a:endCxn id="5" idx="6"/>
                  </p:cNvCxnSpPr>
                  <p:nvPr/>
                </p:nvCxnSpPr>
                <p:spPr>
                  <a:xfrm>
                    <a:off x="3297677" y="4776281"/>
                    <a:ext cx="2412459" cy="0"/>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直線コネクタ 8">
                    <a:extLst>
                      <a:ext uri="{FF2B5EF4-FFF2-40B4-BE49-F238E27FC236}">
                        <a16:creationId xmlns:a16="http://schemas.microsoft.com/office/drawing/2014/main" id="{71EA019B-6F62-1647-B74E-7733CB3104E5}"/>
                      </a:ext>
                    </a:extLst>
                  </p:cNvPr>
                  <p:cNvCxnSpPr>
                    <a:stCxn id="5" idx="4"/>
                    <a:endCxn id="5" idx="0"/>
                  </p:cNvCxnSpPr>
                  <p:nvPr/>
                </p:nvCxnSpPr>
                <p:spPr>
                  <a:xfrm flipV="1">
                    <a:off x="4503907" y="3570051"/>
                    <a:ext cx="0" cy="2412459"/>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77" name="円/楕円 76">
                <a:extLst>
                  <a:ext uri="{FF2B5EF4-FFF2-40B4-BE49-F238E27FC236}">
                    <a16:creationId xmlns:a16="http://schemas.microsoft.com/office/drawing/2014/main" id="{DFD99CCE-3A47-B64F-81EA-DE50EB9DE10D}"/>
                  </a:ext>
                </a:extLst>
              </p:cNvPr>
              <p:cNvSpPr/>
              <p:nvPr/>
            </p:nvSpPr>
            <p:spPr>
              <a:xfrm>
                <a:off x="5935234" y="5194885"/>
                <a:ext cx="374072" cy="374072"/>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b="1" dirty="0">
                    <a:solidFill>
                      <a:schemeClr val="tx1"/>
                    </a:solidFill>
                  </a:rPr>
                  <a:t>M</a:t>
                </a:r>
                <a:endParaRPr kumimoji="1" lang="ja-JP" altLang="en-US" sz="1400" b="1">
                  <a:solidFill>
                    <a:schemeClr val="tx1"/>
                  </a:solidFill>
                </a:endParaRPr>
              </a:p>
            </p:txBody>
          </p:sp>
        </p:grpSp>
        <p:grpSp>
          <p:nvGrpSpPr>
            <p:cNvPr id="16" name="グループ化 15">
              <a:extLst>
                <a:ext uri="{FF2B5EF4-FFF2-40B4-BE49-F238E27FC236}">
                  <a16:creationId xmlns:a16="http://schemas.microsoft.com/office/drawing/2014/main" id="{9CC7FF9A-C920-3647-ADDB-8E45ECAE1C4D}"/>
                </a:ext>
              </a:extLst>
            </p:cNvPr>
            <p:cNvGrpSpPr/>
            <p:nvPr/>
          </p:nvGrpSpPr>
          <p:grpSpPr>
            <a:xfrm>
              <a:off x="7320136" y="4925535"/>
              <a:ext cx="1607707" cy="1651603"/>
              <a:chOff x="7320136" y="4925535"/>
              <a:chExt cx="1607707" cy="1651603"/>
            </a:xfrm>
          </p:grpSpPr>
          <p:grpSp>
            <p:nvGrpSpPr>
              <p:cNvPr id="49" name="グループ化 48">
                <a:extLst>
                  <a:ext uri="{FF2B5EF4-FFF2-40B4-BE49-F238E27FC236}">
                    <a16:creationId xmlns:a16="http://schemas.microsoft.com/office/drawing/2014/main" id="{E2DE31E5-06AD-6F49-A568-0B7E55B925D3}"/>
                  </a:ext>
                </a:extLst>
              </p:cNvPr>
              <p:cNvGrpSpPr/>
              <p:nvPr/>
            </p:nvGrpSpPr>
            <p:grpSpPr>
              <a:xfrm>
                <a:off x="8253393" y="4925535"/>
                <a:ext cx="674450" cy="674450"/>
                <a:chOff x="3385226" y="3429000"/>
                <a:chExt cx="674450" cy="674450"/>
              </a:xfrm>
              <a:solidFill>
                <a:schemeClr val="accent6">
                  <a:lumMod val="20000"/>
                  <a:lumOff val="80000"/>
                </a:schemeClr>
              </a:solidFill>
            </p:grpSpPr>
            <p:sp>
              <p:nvSpPr>
                <p:cNvPr id="50" name="円/楕円 49">
                  <a:extLst>
                    <a:ext uri="{FF2B5EF4-FFF2-40B4-BE49-F238E27FC236}">
                      <a16:creationId xmlns:a16="http://schemas.microsoft.com/office/drawing/2014/main" id="{CB07BC6C-F1FD-484C-8FA0-49EB093AED70}"/>
                    </a:ext>
                  </a:extLst>
                </p:cNvPr>
                <p:cNvSpPr/>
                <p:nvPr/>
              </p:nvSpPr>
              <p:spPr>
                <a:xfrm>
                  <a:off x="3385226" y="3429000"/>
                  <a:ext cx="674450" cy="674450"/>
                </a:xfrm>
                <a:prstGeom prst="ellipse">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cxnSp>
              <p:nvCxnSpPr>
                <p:cNvPr id="51" name="直線コネクタ 50">
                  <a:extLst>
                    <a:ext uri="{FF2B5EF4-FFF2-40B4-BE49-F238E27FC236}">
                      <a16:creationId xmlns:a16="http://schemas.microsoft.com/office/drawing/2014/main" id="{ABC6D782-BE7F-C245-8D32-AB9CBD827AAB}"/>
                    </a:ext>
                  </a:extLst>
                </p:cNvPr>
                <p:cNvCxnSpPr>
                  <a:stCxn id="50" idx="6"/>
                  <a:endCxn id="50" idx="2"/>
                </p:cNvCxnSpPr>
                <p:nvPr/>
              </p:nvCxnSpPr>
              <p:spPr>
                <a:xfrm flipH="1">
                  <a:off x="3385226" y="3766225"/>
                  <a:ext cx="674450" cy="0"/>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直線コネクタ 51">
                  <a:extLst>
                    <a:ext uri="{FF2B5EF4-FFF2-40B4-BE49-F238E27FC236}">
                      <a16:creationId xmlns:a16="http://schemas.microsoft.com/office/drawing/2014/main" id="{74D4EFDB-2EDC-E945-9102-FF205236DD78}"/>
                    </a:ext>
                  </a:extLst>
                </p:cNvPr>
                <p:cNvCxnSpPr>
                  <a:endCxn id="50" idx="0"/>
                </p:cNvCxnSpPr>
                <p:nvPr/>
              </p:nvCxnSpPr>
              <p:spPr>
                <a:xfrm flipV="1">
                  <a:off x="3715966" y="3429000"/>
                  <a:ext cx="6485" cy="666345"/>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0" name="正方形/長方形 59">
                <a:extLst>
                  <a:ext uri="{FF2B5EF4-FFF2-40B4-BE49-F238E27FC236}">
                    <a16:creationId xmlns:a16="http://schemas.microsoft.com/office/drawing/2014/main" id="{484EB7E4-4029-7A4D-879E-B7D88DD2DA1B}"/>
                  </a:ext>
                </a:extLst>
              </p:cNvPr>
              <p:cNvSpPr/>
              <p:nvPr/>
            </p:nvSpPr>
            <p:spPr>
              <a:xfrm>
                <a:off x="7320136" y="5441005"/>
                <a:ext cx="1125866" cy="161365"/>
              </a:xfrm>
              <a:prstGeom prst="rect">
                <a:avLst/>
              </a:prstGeom>
              <a:solidFill>
                <a:schemeClr val="accent6">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grpSp>
            <p:nvGrpSpPr>
              <p:cNvPr id="66" name="グループ化 65">
                <a:extLst>
                  <a:ext uri="{FF2B5EF4-FFF2-40B4-BE49-F238E27FC236}">
                    <a16:creationId xmlns:a16="http://schemas.microsoft.com/office/drawing/2014/main" id="{584A2695-63B3-F84D-8157-BADBC276CC8A}"/>
                  </a:ext>
                </a:extLst>
              </p:cNvPr>
              <p:cNvGrpSpPr/>
              <p:nvPr/>
            </p:nvGrpSpPr>
            <p:grpSpPr>
              <a:xfrm>
                <a:off x="7545844" y="5602370"/>
                <a:ext cx="674450" cy="974768"/>
                <a:chOff x="6585635" y="4993341"/>
                <a:chExt cx="674450" cy="974768"/>
              </a:xfrm>
            </p:grpSpPr>
            <p:grpSp>
              <p:nvGrpSpPr>
                <p:cNvPr id="61" name="グループ化 60">
                  <a:extLst>
                    <a:ext uri="{FF2B5EF4-FFF2-40B4-BE49-F238E27FC236}">
                      <a16:creationId xmlns:a16="http://schemas.microsoft.com/office/drawing/2014/main" id="{13ABB243-0EE3-6449-B162-4D1737DBF78B}"/>
                    </a:ext>
                  </a:extLst>
                </p:cNvPr>
                <p:cNvGrpSpPr/>
                <p:nvPr/>
              </p:nvGrpSpPr>
              <p:grpSpPr>
                <a:xfrm>
                  <a:off x="6585635" y="5293659"/>
                  <a:ext cx="674450" cy="674450"/>
                  <a:chOff x="3385226" y="3429000"/>
                  <a:chExt cx="674450" cy="674450"/>
                </a:xfrm>
                <a:solidFill>
                  <a:schemeClr val="accent6">
                    <a:lumMod val="20000"/>
                    <a:lumOff val="80000"/>
                  </a:schemeClr>
                </a:solidFill>
              </p:grpSpPr>
              <p:sp>
                <p:nvSpPr>
                  <p:cNvPr id="62" name="円/楕円 61">
                    <a:extLst>
                      <a:ext uri="{FF2B5EF4-FFF2-40B4-BE49-F238E27FC236}">
                        <a16:creationId xmlns:a16="http://schemas.microsoft.com/office/drawing/2014/main" id="{CBAA3278-E88D-9648-9780-A971C0C07152}"/>
                      </a:ext>
                    </a:extLst>
                  </p:cNvPr>
                  <p:cNvSpPr/>
                  <p:nvPr/>
                </p:nvSpPr>
                <p:spPr>
                  <a:xfrm>
                    <a:off x="3385226" y="3429000"/>
                    <a:ext cx="674450" cy="674450"/>
                  </a:xfrm>
                  <a:prstGeom prst="ellipse">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cxnSp>
                <p:nvCxnSpPr>
                  <p:cNvPr id="63" name="直線コネクタ 62">
                    <a:extLst>
                      <a:ext uri="{FF2B5EF4-FFF2-40B4-BE49-F238E27FC236}">
                        <a16:creationId xmlns:a16="http://schemas.microsoft.com/office/drawing/2014/main" id="{9E5F0E71-BEEE-D94D-9AC7-420D6A526C09}"/>
                      </a:ext>
                    </a:extLst>
                  </p:cNvPr>
                  <p:cNvCxnSpPr>
                    <a:stCxn id="62" idx="6"/>
                    <a:endCxn id="62" idx="2"/>
                  </p:cNvCxnSpPr>
                  <p:nvPr/>
                </p:nvCxnSpPr>
                <p:spPr>
                  <a:xfrm flipH="1">
                    <a:off x="3385226" y="3766225"/>
                    <a:ext cx="674450" cy="0"/>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直線コネクタ 63">
                    <a:extLst>
                      <a:ext uri="{FF2B5EF4-FFF2-40B4-BE49-F238E27FC236}">
                        <a16:creationId xmlns:a16="http://schemas.microsoft.com/office/drawing/2014/main" id="{87363DFF-DE64-6549-B31E-770E70ED8452}"/>
                      </a:ext>
                    </a:extLst>
                  </p:cNvPr>
                  <p:cNvCxnSpPr>
                    <a:endCxn id="62" idx="0"/>
                  </p:cNvCxnSpPr>
                  <p:nvPr/>
                </p:nvCxnSpPr>
                <p:spPr>
                  <a:xfrm flipV="1">
                    <a:off x="3715966" y="3429000"/>
                    <a:ext cx="6485" cy="666345"/>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5" name="正方形/長方形 64">
                  <a:extLst>
                    <a:ext uri="{FF2B5EF4-FFF2-40B4-BE49-F238E27FC236}">
                      <a16:creationId xmlns:a16="http://schemas.microsoft.com/office/drawing/2014/main" id="{6B1B71B7-BEB8-C44B-9119-0D075BA00B82}"/>
                    </a:ext>
                  </a:extLst>
                </p:cNvPr>
                <p:cNvSpPr/>
                <p:nvPr/>
              </p:nvSpPr>
              <p:spPr>
                <a:xfrm rot="16200000">
                  <a:off x="6609095" y="5233147"/>
                  <a:ext cx="627530" cy="147918"/>
                </a:xfrm>
                <a:prstGeom prst="rect">
                  <a:avLst/>
                </a:prstGeom>
                <a:solidFill>
                  <a:schemeClr val="accent6">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grpSp>
          <p:sp>
            <p:nvSpPr>
              <p:cNvPr id="78" name="円/楕円 77">
                <a:extLst>
                  <a:ext uri="{FF2B5EF4-FFF2-40B4-BE49-F238E27FC236}">
                    <a16:creationId xmlns:a16="http://schemas.microsoft.com/office/drawing/2014/main" id="{DC063852-142C-D043-AE10-2308FBE9EE1A}"/>
                  </a:ext>
                </a:extLst>
              </p:cNvPr>
              <p:cNvSpPr/>
              <p:nvPr/>
            </p:nvSpPr>
            <p:spPr>
              <a:xfrm>
                <a:off x="8394140" y="5063266"/>
                <a:ext cx="374072" cy="374072"/>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b="1" dirty="0">
                    <a:solidFill>
                      <a:schemeClr val="tx1"/>
                    </a:solidFill>
                  </a:rPr>
                  <a:t>M</a:t>
                </a:r>
                <a:endParaRPr kumimoji="1" lang="ja-JP" altLang="en-US" sz="1400" b="1">
                  <a:solidFill>
                    <a:schemeClr val="tx1"/>
                  </a:solidFill>
                </a:endParaRPr>
              </a:p>
            </p:txBody>
          </p:sp>
        </p:grpSp>
        <p:sp>
          <p:nvSpPr>
            <p:cNvPr id="3" name="正方形/長方形 2">
              <a:extLst>
                <a:ext uri="{FF2B5EF4-FFF2-40B4-BE49-F238E27FC236}">
                  <a16:creationId xmlns:a16="http://schemas.microsoft.com/office/drawing/2014/main" id="{D5728361-9A62-244E-B49F-E11536010A27}"/>
                </a:ext>
              </a:extLst>
            </p:cNvPr>
            <p:cNvSpPr/>
            <p:nvPr/>
          </p:nvSpPr>
          <p:spPr>
            <a:xfrm>
              <a:off x="5303912" y="2996952"/>
              <a:ext cx="1728192" cy="792088"/>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1"/>
                  </a:solidFill>
                </a:rPr>
                <a:t>CPU</a:t>
              </a:r>
              <a:endParaRPr kumimoji="1" lang="ja-JP" altLang="en-US" sz="1400">
                <a:solidFill>
                  <a:schemeClr val="tx1"/>
                </a:solidFill>
              </a:endParaRPr>
            </a:p>
          </p:txBody>
        </p:sp>
        <p:sp>
          <p:nvSpPr>
            <p:cNvPr id="26" name="正方形/長方形 25">
              <a:extLst>
                <a:ext uri="{FF2B5EF4-FFF2-40B4-BE49-F238E27FC236}">
                  <a16:creationId xmlns:a16="http://schemas.microsoft.com/office/drawing/2014/main" id="{898E71A5-5EF7-7F49-8E15-E4F3CEE85774}"/>
                </a:ext>
              </a:extLst>
            </p:cNvPr>
            <p:cNvSpPr/>
            <p:nvPr/>
          </p:nvSpPr>
          <p:spPr>
            <a:xfrm rot="16200000">
              <a:off x="6672064" y="3429000"/>
              <a:ext cx="1728192" cy="288032"/>
            </a:xfrm>
            <a:prstGeom prst="rect">
              <a:avLst/>
            </a:prstGeom>
            <a:solidFill>
              <a:schemeClr val="bg1">
                <a:lumMod val="9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100">
                  <a:solidFill>
                    <a:schemeClr val="tx1"/>
                  </a:solidFill>
                </a:rPr>
                <a:t>乾電池</a:t>
              </a:r>
            </a:p>
          </p:txBody>
        </p:sp>
        <p:grpSp>
          <p:nvGrpSpPr>
            <p:cNvPr id="19" name="グループ化 18">
              <a:extLst>
                <a:ext uri="{FF2B5EF4-FFF2-40B4-BE49-F238E27FC236}">
                  <a16:creationId xmlns:a16="http://schemas.microsoft.com/office/drawing/2014/main" id="{B81FAFE3-C618-8141-B123-D229E95E20B9}"/>
                </a:ext>
              </a:extLst>
            </p:cNvPr>
            <p:cNvGrpSpPr/>
            <p:nvPr/>
          </p:nvGrpSpPr>
          <p:grpSpPr>
            <a:xfrm>
              <a:off x="3647728" y="4038029"/>
              <a:ext cx="2031489" cy="2631331"/>
              <a:chOff x="3647728" y="4038029"/>
              <a:chExt cx="2031489" cy="2631331"/>
            </a:xfrm>
          </p:grpSpPr>
          <p:sp>
            <p:nvSpPr>
              <p:cNvPr id="20" name="片側の 2 つの角を切り取った四角形 19">
                <a:extLst>
                  <a:ext uri="{FF2B5EF4-FFF2-40B4-BE49-F238E27FC236}">
                    <a16:creationId xmlns:a16="http://schemas.microsoft.com/office/drawing/2014/main" id="{994F6E10-0C0B-E74E-B5BF-07DA3D7A11CF}"/>
                  </a:ext>
                </a:extLst>
              </p:cNvPr>
              <p:cNvSpPr/>
              <p:nvPr/>
            </p:nvSpPr>
            <p:spPr>
              <a:xfrm flipV="1">
                <a:off x="4382847" y="5404764"/>
                <a:ext cx="592737" cy="648205"/>
              </a:xfrm>
              <a:prstGeom prst="snip2SameRect">
                <a:avLst/>
              </a:prstGeom>
              <a:solidFill>
                <a:schemeClr val="accent1">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grpSp>
            <p:nvGrpSpPr>
              <p:cNvPr id="29" name="グループ化 28">
                <a:extLst>
                  <a:ext uri="{FF2B5EF4-FFF2-40B4-BE49-F238E27FC236}">
                    <a16:creationId xmlns:a16="http://schemas.microsoft.com/office/drawing/2014/main" id="{11B7519D-3544-574E-AB7E-85005C12F179}"/>
                  </a:ext>
                </a:extLst>
              </p:cNvPr>
              <p:cNvGrpSpPr/>
              <p:nvPr/>
            </p:nvGrpSpPr>
            <p:grpSpPr>
              <a:xfrm>
                <a:off x="4232844" y="6062697"/>
                <a:ext cx="898381" cy="606663"/>
                <a:chOff x="4096544" y="1776264"/>
                <a:chExt cx="576064" cy="504056"/>
              </a:xfrm>
            </p:grpSpPr>
            <p:sp>
              <p:nvSpPr>
                <p:cNvPr id="30" name="三角形 29">
                  <a:extLst>
                    <a:ext uri="{FF2B5EF4-FFF2-40B4-BE49-F238E27FC236}">
                      <a16:creationId xmlns:a16="http://schemas.microsoft.com/office/drawing/2014/main" id="{1EC59E7F-8481-B448-B4D0-2EFB82D94EE8}"/>
                    </a:ext>
                  </a:extLst>
                </p:cNvPr>
                <p:cNvSpPr/>
                <p:nvPr/>
              </p:nvSpPr>
              <p:spPr>
                <a:xfrm>
                  <a:off x="4096544" y="1776264"/>
                  <a:ext cx="576064" cy="360040"/>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sp>
              <p:nvSpPr>
                <p:cNvPr id="31" name="円/楕円 30">
                  <a:extLst>
                    <a:ext uri="{FF2B5EF4-FFF2-40B4-BE49-F238E27FC236}">
                      <a16:creationId xmlns:a16="http://schemas.microsoft.com/office/drawing/2014/main" id="{FA9B417D-32DE-D549-9368-AD00CDC881B6}"/>
                    </a:ext>
                  </a:extLst>
                </p:cNvPr>
                <p:cNvSpPr/>
                <p:nvPr/>
              </p:nvSpPr>
              <p:spPr>
                <a:xfrm>
                  <a:off x="4096544" y="2064296"/>
                  <a:ext cx="57606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grpSp>
          <p:grpSp>
            <p:nvGrpSpPr>
              <p:cNvPr id="38" name="グループ化 37">
                <a:extLst>
                  <a:ext uri="{FF2B5EF4-FFF2-40B4-BE49-F238E27FC236}">
                    <a16:creationId xmlns:a16="http://schemas.microsoft.com/office/drawing/2014/main" id="{AB0C279A-ECDD-B44B-9384-4375A465EB70}"/>
                  </a:ext>
                </a:extLst>
              </p:cNvPr>
              <p:cNvGrpSpPr/>
              <p:nvPr/>
            </p:nvGrpSpPr>
            <p:grpSpPr>
              <a:xfrm>
                <a:off x="5004767" y="4038029"/>
                <a:ext cx="674450" cy="674450"/>
                <a:chOff x="3385226" y="3429000"/>
                <a:chExt cx="674450" cy="674450"/>
              </a:xfrm>
              <a:solidFill>
                <a:schemeClr val="accent1">
                  <a:lumMod val="20000"/>
                  <a:lumOff val="80000"/>
                </a:schemeClr>
              </a:solidFill>
            </p:grpSpPr>
            <p:sp>
              <p:nvSpPr>
                <p:cNvPr id="17" name="円/楕円 16">
                  <a:extLst>
                    <a:ext uri="{FF2B5EF4-FFF2-40B4-BE49-F238E27FC236}">
                      <a16:creationId xmlns:a16="http://schemas.microsoft.com/office/drawing/2014/main" id="{C16068F6-A4D1-EC4B-90FC-8043BEBD199F}"/>
                    </a:ext>
                  </a:extLst>
                </p:cNvPr>
                <p:cNvSpPr/>
                <p:nvPr/>
              </p:nvSpPr>
              <p:spPr>
                <a:xfrm>
                  <a:off x="3385226" y="3429000"/>
                  <a:ext cx="674450" cy="674450"/>
                </a:xfrm>
                <a:prstGeom prst="ellipse">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cxnSp>
              <p:nvCxnSpPr>
                <p:cNvPr id="35" name="直線コネクタ 34">
                  <a:extLst>
                    <a:ext uri="{FF2B5EF4-FFF2-40B4-BE49-F238E27FC236}">
                      <a16:creationId xmlns:a16="http://schemas.microsoft.com/office/drawing/2014/main" id="{47055E78-8374-0342-8953-D075EBACBCB5}"/>
                    </a:ext>
                  </a:extLst>
                </p:cNvPr>
                <p:cNvCxnSpPr>
                  <a:stCxn id="17" idx="6"/>
                  <a:endCxn id="17" idx="2"/>
                </p:cNvCxnSpPr>
                <p:nvPr/>
              </p:nvCxnSpPr>
              <p:spPr>
                <a:xfrm flipH="1">
                  <a:off x="3385226" y="3766225"/>
                  <a:ext cx="674450" cy="0"/>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直線コネクタ 36">
                  <a:extLst>
                    <a:ext uri="{FF2B5EF4-FFF2-40B4-BE49-F238E27FC236}">
                      <a16:creationId xmlns:a16="http://schemas.microsoft.com/office/drawing/2014/main" id="{E20BA8D3-03D0-C64F-97AC-A90F2A6FFD64}"/>
                    </a:ext>
                  </a:extLst>
                </p:cNvPr>
                <p:cNvCxnSpPr>
                  <a:endCxn id="17" idx="0"/>
                </p:cNvCxnSpPr>
                <p:nvPr/>
              </p:nvCxnSpPr>
              <p:spPr>
                <a:xfrm flipV="1">
                  <a:off x="3715966" y="3429000"/>
                  <a:ext cx="6485" cy="666345"/>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2" name="L 字 31">
                <a:extLst>
                  <a:ext uri="{FF2B5EF4-FFF2-40B4-BE49-F238E27FC236}">
                    <a16:creationId xmlns:a16="http://schemas.microsoft.com/office/drawing/2014/main" id="{32488DE0-CAB9-6746-9A76-087E0ACBFD80}"/>
                  </a:ext>
                </a:extLst>
              </p:cNvPr>
              <p:cNvSpPr/>
              <p:nvPr/>
            </p:nvSpPr>
            <p:spPr>
              <a:xfrm flipH="1">
                <a:off x="3647728" y="4489415"/>
                <a:ext cx="1763311" cy="1381328"/>
              </a:xfrm>
              <a:prstGeom prst="corner">
                <a:avLst>
                  <a:gd name="adj1" fmla="val 9883"/>
                  <a:gd name="adj2" fmla="val 10345"/>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sp>
            <p:nvSpPr>
              <p:cNvPr id="11" name="円/楕円 10">
                <a:extLst>
                  <a:ext uri="{FF2B5EF4-FFF2-40B4-BE49-F238E27FC236}">
                    <a16:creationId xmlns:a16="http://schemas.microsoft.com/office/drawing/2014/main" id="{20C8B133-7CA1-E54E-BC86-D253FA2E9B8F}"/>
                  </a:ext>
                </a:extLst>
              </p:cNvPr>
              <p:cNvSpPr/>
              <p:nvPr/>
            </p:nvSpPr>
            <p:spPr>
              <a:xfrm>
                <a:off x="5152451" y="4183503"/>
                <a:ext cx="374072" cy="374072"/>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b="1" dirty="0">
                    <a:solidFill>
                      <a:schemeClr val="tx1"/>
                    </a:solidFill>
                  </a:rPr>
                  <a:t>M</a:t>
                </a:r>
                <a:endParaRPr kumimoji="1" lang="ja-JP" altLang="en-US" sz="1400" b="1">
                  <a:solidFill>
                    <a:schemeClr val="tx1"/>
                  </a:solidFill>
                </a:endParaRPr>
              </a:p>
            </p:txBody>
          </p:sp>
        </p:grpSp>
      </p:grpSp>
      <p:sp>
        <p:nvSpPr>
          <p:cNvPr id="110" name="正方形/長方形 109">
            <a:extLst>
              <a:ext uri="{FF2B5EF4-FFF2-40B4-BE49-F238E27FC236}">
                <a16:creationId xmlns:a16="http://schemas.microsoft.com/office/drawing/2014/main" id="{D1544926-A4EC-DC40-BF40-1B98D4501B7C}"/>
              </a:ext>
            </a:extLst>
          </p:cNvPr>
          <p:cNvSpPr/>
          <p:nvPr/>
        </p:nvSpPr>
        <p:spPr>
          <a:xfrm>
            <a:off x="9116306" y="728700"/>
            <a:ext cx="1728192" cy="1548172"/>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dirty="0">
                <a:solidFill>
                  <a:schemeClr val="tx1"/>
                </a:solidFill>
              </a:rPr>
              <a:t>PC</a:t>
            </a:r>
            <a:endParaRPr kumimoji="1" lang="ja-JP" altLang="en-US">
              <a:solidFill>
                <a:schemeClr val="tx1"/>
              </a:solidFill>
            </a:endParaRPr>
          </a:p>
        </p:txBody>
      </p:sp>
      <p:sp>
        <p:nvSpPr>
          <p:cNvPr id="113" name="正方形/長方形 112">
            <a:extLst>
              <a:ext uri="{FF2B5EF4-FFF2-40B4-BE49-F238E27FC236}">
                <a16:creationId xmlns:a16="http://schemas.microsoft.com/office/drawing/2014/main" id="{EE78B526-DC67-FC44-A75F-379D2DFFA32A}"/>
              </a:ext>
            </a:extLst>
          </p:cNvPr>
          <p:cNvSpPr/>
          <p:nvPr/>
        </p:nvSpPr>
        <p:spPr>
          <a:xfrm rot="16200000">
            <a:off x="5047854" y="1088740"/>
            <a:ext cx="1080120" cy="4320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dirty="0">
                <a:solidFill>
                  <a:schemeClr val="tx1"/>
                </a:solidFill>
              </a:rPr>
              <a:t>Camera</a:t>
            </a:r>
            <a:endParaRPr kumimoji="1" lang="ja-JP" altLang="en-US">
              <a:solidFill>
                <a:schemeClr val="tx1"/>
              </a:solidFill>
            </a:endParaRPr>
          </a:p>
        </p:txBody>
      </p:sp>
      <p:sp>
        <p:nvSpPr>
          <p:cNvPr id="114" name="正方形/長方形 113">
            <a:extLst>
              <a:ext uri="{FF2B5EF4-FFF2-40B4-BE49-F238E27FC236}">
                <a16:creationId xmlns:a16="http://schemas.microsoft.com/office/drawing/2014/main" id="{3D3E2455-AA7B-2249-B36A-33EC01546CCE}"/>
              </a:ext>
            </a:extLst>
          </p:cNvPr>
          <p:cNvSpPr/>
          <p:nvPr/>
        </p:nvSpPr>
        <p:spPr>
          <a:xfrm rot="16200000">
            <a:off x="5839942" y="1088740"/>
            <a:ext cx="1080120" cy="4320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Raspberry Pi3</a:t>
            </a:r>
            <a:endParaRPr kumimoji="1" lang="ja-JP" altLang="en-US" sz="1400">
              <a:solidFill>
                <a:schemeClr val="tx1"/>
              </a:solidFill>
            </a:endParaRPr>
          </a:p>
        </p:txBody>
      </p:sp>
      <p:cxnSp>
        <p:nvCxnSpPr>
          <p:cNvPr id="115" name="直線コネクタ 114">
            <a:extLst>
              <a:ext uri="{FF2B5EF4-FFF2-40B4-BE49-F238E27FC236}">
                <a16:creationId xmlns:a16="http://schemas.microsoft.com/office/drawing/2014/main" id="{840AF35B-9D24-3C42-A936-735977996F33}"/>
              </a:ext>
            </a:extLst>
          </p:cNvPr>
          <p:cNvCxnSpPr>
            <a:cxnSpLocks/>
          </p:cNvCxnSpPr>
          <p:nvPr/>
        </p:nvCxnSpPr>
        <p:spPr>
          <a:xfrm flipV="1">
            <a:off x="5803938" y="1304764"/>
            <a:ext cx="360040" cy="1"/>
          </a:xfrm>
          <a:prstGeom prst="line">
            <a:avLst/>
          </a:prstGeom>
          <a:ln w="19050">
            <a:solidFill>
              <a:srgbClr val="FF0000"/>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sp>
        <p:nvSpPr>
          <p:cNvPr id="116" name="正方形/長方形 115">
            <a:extLst>
              <a:ext uri="{FF2B5EF4-FFF2-40B4-BE49-F238E27FC236}">
                <a16:creationId xmlns:a16="http://schemas.microsoft.com/office/drawing/2014/main" id="{48F90EAF-9E58-834F-9A43-520409ED83B1}"/>
              </a:ext>
            </a:extLst>
          </p:cNvPr>
          <p:cNvSpPr/>
          <p:nvPr/>
        </p:nvSpPr>
        <p:spPr>
          <a:xfrm rot="16200000">
            <a:off x="7136086" y="1088740"/>
            <a:ext cx="1080120" cy="4320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400">
                <a:solidFill>
                  <a:schemeClr val="tx1"/>
                </a:solidFill>
              </a:rPr>
              <a:t>ルーター</a:t>
            </a:r>
          </a:p>
        </p:txBody>
      </p:sp>
      <p:cxnSp>
        <p:nvCxnSpPr>
          <p:cNvPr id="118" name="直線コネクタ 117">
            <a:extLst>
              <a:ext uri="{FF2B5EF4-FFF2-40B4-BE49-F238E27FC236}">
                <a16:creationId xmlns:a16="http://schemas.microsoft.com/office/drawing/2014/main" id="{27C9FAB1-9CB6-EB40-844E-DE3B5B9838D9}"/>
              </a:ext>
            </a:extLst>
          </p:cNvPr>
          <p:cNvCxnSpPr>
            <a:cxnSpLocks/>
          </p:cNvCxnSpPr>
          <p:nvPr/>
        </p:nvCxnSpPr>
        <p:spPr>
          <a:xfrm flipV="1">
            <a:off x="7892170" y="1304764"/>
            <a:ext cx="1224136" cy="1"/>
          </a:xfrm>
          <a:prstGeom prst="line">
            <a:avLst/>
          </a:prstGeom>
          <a:ln w="19050">
            <a:solidFill>
              <a:srgbClr val="FF0000"/>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sp>
        <p:nvSpPr>
          <p:cNvPr id="119" name="正方形/長方形 118">
            <a:extLst>
              <a:ext uri="{FF2B5EF4-FFF2-40B4-BE49-F238E27FC236}">
                <a16:creationId xmlns:a16="http://schemas.microsoft.com/office/drawing/2014/main" id="{FF68817B-313A-5146-B402-B8A568554646}"/>
              </a:ext>
            </a:extLst>
          </p:cNvPr>
          <p:cNvSpPr/>
          <p:nvPr/>
        </p:nvSpPr>
        <p:spPr>
          <a:xfrm>
            <a:off x="9404338" y="1772816"/>
            <a:ext cx="1152128" cy="4320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600" dirty="0" err="1">
                <a:solidFill>
                  <a:schemeClr val="tx1"/>
                </a:solidFill>
              </a:rPr>
              <a:t>bluetooth</a:t>
            </a:r>
            <a:endParaRPr kumimoji="1" lang="ja-JP" altLang="en-US" sz="1600">
              <a:solidFill>
                <a:schemeClr val="tx1"/>
              </a:solidFill>
            </a:endParaRPr>
          </a:p>
        </p:txBody>
      </p:sp>
      <p:cxnSp>
        <p:nvCxnSpPr>
          <p:cNvPr id="120" name="直線コネクタ 119">
            <a:extLst>
              <a:ext uri="{FF2B5EF4-FFF2-40B4-BE49-F238E27FC236}">
                <a16:creationId xmlns:a16="http://schemas.microsoft.com/office/drawing/2014/main" id="{82897C1D-51D6-E743-96DF-19AF31C1C700}"/>
              </a:ext>
            </a:extLst>
          </p:cNvPr>
          <p:cNvCxnSpPr>
            <a:cxnSpLocks/>
            <a:stCxn id="119" idx="2"/>
          </p:cNvCxnSpPr>
          <p:nvPr/>
        </p:nvCxnSpPr>
        <p:spPr>
          <a:xfrm>
            <a:off x="9980402" y="2204864"/>
            <a:ext cx="0" cy="1440160"/>
          </a:xfrm>
          <a:prstGeom prst="line">
            <a:avLst/>
          </a:prstGeom>
          <a:ln w="19050">
            <a:solidFill>
              <a:srgbClr val="FF0000"/>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sp>
        <p:nvSpPr>
          <p:cNvPr id="122" name="正方形/長方形 121">
            <a:extLst>
              <a:ext uri="{FF2B5EF4-FFF2-40B4-BE49-F238E27FC236}">
                <a16:creationId xmlns:a16="http://schemas.microsoft.com/office/drawing/2014/main" id="{3EEB0EFF-915F-AB41-992C-EBAAFFF44A14}"/>
              </a:ext>
            </a:extLst>
          </p:cNvPr>
          <p:cNvSpPr/>
          <p:nvPr/>
        </p:nvSpPr>
        <p:spPr>
          <a:xfrm>
            <a:off x="9404338" y="1124744"/>
            <a:ext cx="1152128"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600">
                <a:solidFill>
                  <a:schemeClr val="tx1"/>
                </a:solidFill>
              </a:rPr>
              <a:t>画像処理</a:t>
            </a:r>
          </a:p>
        </p:txBody>
      </p:sp>
      <p:pic>
        <p:nvPicPr>
          <p:cNvPr id="123" name="図 122">
            <a:extLst>
              <a:ext uri="{FF2B5EF4-FFF2-40B4-BE49-F238E27FC236}">
                <a16:creationId xmlns:a16="http://schemas.microsoft.com/office/drawing/2014/main" id="{7B301D61-4485-D84D-AE9D-277FCD5309E3}"/>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7964178" y="620688"/>
            <a:ext cx="899267" cy="504056"/>
          </a:xfrm>
          <a:prstGeom prst="rect">
            <a:avLst/>
          </a:prstGeom>
          <a:ln w="19050">
            <a:solidFill>
              <a:schemeClr val="tx1"/>
            </a:solidFill>
          </a:ln>
        </p:spPr>
      </p:pic>
      <p:cxnSp>
        <p:nvCxnSpPr>
          <p:cNvPr id="124" name="直線コネクタ 123">
            <a:extLst>
              <a:ext uri="{FF2B5EF4-FFF2-40B4-BE49-F238E27FC236}">
                <a16:creationId xmlns:a16="http://schemas.microsoft.com/office/drawing/2014/main" id="{2B64A74E-7F7C-4642-9BC0-918292D8F644}"/>
              </a:ext>
            </a:extLst>
          </p:cNvPr>
          <p:cNvCxnSpPr>
            <a:cxnSpLocks/>
          </p:cNvCxnSpPr>
          <p:nvPr/>
        </p:nvCxnSpPr>
        <p:spPr>
          <a:xfrm>
            <a:off x="6596026" y="1304764"/>
            <a:ext cx="864096" cy="0"/>
          </a:xfrm>
          <a:prstGeom prst="line">
            <a:avLst/>
          </a:prstGeom>
          <a:ln w="19050">
            <a:solidFill>
              <a:srgbClr val="FF0000"/>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sp>
        <p:nvSpPr>
          <p:cNvPr id="126" name="三角形 125">
            <a:extLst>
              <a:ext uri="{FF2B5EF4-FFF2-40B4-BE49-F238E27FC236}">
                <a16:creationId xmlns:a16="http://schemas.microsoft.com/office/drawing/2014/main" id="{6821ACB9-6A2E-7B46-B255-60F701521C82}"/>
              </a:ext>
            </a:extLst>
          </p:cNvPr>
          <p:cNvSpPr/>
          <p:nvPr/>
        </p:nvSpPr>
        <p:spPr>
          <a:xfrm rot="5400000">
            <a:off x="4543873" y="770843"/>
            <a:ext cx="571697" cy="1067844"/>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grpSp>
        <p:nvGrpSpPr>
          <p:cNvPr id="129" name="グループ化 128">
            <a:extLst>
              <a:ext uri="{FF2B5EF4-FFF2-40B4-BE49-F238E27FC236}">
                <a16:creationId xmlns:a16="http://schemas.microsoft.com/office/drawing/2014/main" id="{D4B3800E-7049-484E-AB30-D0932D90665B}"/>
              </a:ext>
            </a:extLst>
          </p:cNvPr>
          <p:cNvGrpSpPr/>
          <p:nvPr/>
        </p:nvGrpSpPr>
        <p:grpSpPr>
          <a:xfrm>
            <a:off x="551384" y="548680"/>
            <a:ext cx="2592288" cy="2592288"/>
            <a:chOff x="4799856" y="2276872"/>
            <a:chExt cx="4320480" cy="4320480"/>
          </a:xfrm>
        </p:grpSpPr>
        <p:sp>
          <p:nvSpPr>
            <p:cNvPr id="130" name="正方形/長方形 129">
              <a:extLst>
                <a:ext uri="{FF2B5EF4-FFF2-40B4-BE49-F238E27FC236}">
                  <a16:creationId xmlns:a16="http://schemas.microsoft.com/office/drawing/2014/main" id="{CE9FFB64-EFAE-2447-B1A2-2446A6FB37E3}"/>
                </a:ext>
              </a:extLst>
            </p:cNvPr>
            <p:cNvSpPr/>
            <p:nvPr/>
          </p:nvSpPr>
          <p:spPr>
            <a:xfrm>
              <a:off x="5015880" y="2492896"/>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rPr>
                <a:t>1</a:t>
              </a:r>
              <a:endParaRPr kumimoji="1" lang="ja-JP" altLang="en-US" dirty="0" err="1">
                <a:solidFill>
                  <a:schemeClr val="tx1"/>
                </a:solidFill>
              </a:endParaRPr>
            </a:p>
          </p:txBody>
        </p:sp>
        <p:sp>
          <p:nvSpPr>
            <p:cNvPr id="131" name="円/楕円 130">
              <a:extLst>
                <a:ext uri="{FF2B5EF4-FFF2-40B4-BE49-F238E27FC236}">
                  <a16:creationId xmlns:a16="http://schemas.microsoft.com/office/drawing/2014/main" id="{0F64A0DB-3368-0443-A8B8-9546C43F76BE}"/>
                </a:ext>
              </a:extLst>
            </p:cNvPr>
            <p:cNvSpPr/>
            <p:nvPr/>
          </p:nvSpPr>
          <p:spPr>
            <a:xfrm>
              <a:off x="5303912" y="2780928"/>
              <a:ext cx="720080" cy="720080"/>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32" name="円/楕円 131">
              <a:extLst>
                <a:ext uri="{FF2B5EF4-FFF2-40B4-BE49-F238E27FC236}">
                  <a16:creationId xmlns:a16="http://schemas.microsoft.com/office/drawing/2014/main" id="{A7EE8DA5-3385-1B49-B977-A737FDBA6560}"/>
                </a:ext>
              </a:extLst>
            </p:cNvPr>
            <p:cNvSpPr/>
            <p:nvPr/>
          </p:nvSpPr>
          <p:spPr>
            <a:xfrm>
              <a:off x="4799856" y="2276872"/>
              <a:ext cx="423664" cy="423664"/>
            </a:xfrm>
            <a:prstGeom prst="ellipse">
              <a:avLst/>
            </a:prstGeom>
            <a:solidFill>
              <a:schemeClr val="bg1"/>
            </a:solid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33" name="正方形/長方形 132">
              <a:extLst>
                <a:ext uri="{FF2B5EF4-FFF2-40B4-BE49-F238E27FC236}">
                  <a16:creationId xmlns:a16="http://schemas.microsoft.com/office/drawing/2014/main" id="{0BCCE592-016F-D74C-A248-EFE476D581CC}"/>
                </a:ext>
              </a:extLst>
            </p:cNvPr>
            <p:cNvSpPr/>
            <p:nvPr/>
          </p:nvSpPr>
          <p:spPr>
            <a:xfrm>
              <a:off x="6312024" y="2492896"/>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rPr>
                <a:t>2</a:t>
              </a:r>
              <a:endParaRPr kumimoji="1" lang="ja-JP" altLang="en-US" dirty="0" err="1">
                <a:solidFill>
                  <a:schemeClr val="tx1"/>
                </a:solidFill>
              </a:endParaRPr>
            </a:p>
          </p:txBody>
        </p:sp>
        <p:sp>
          <p:nvSpPr>
            <p:cNvPr id="134" name="円/楕円 133">
              <a:extLst>
                <a:ext uri="{FF2B5EF4-FFF2-40B4-BE49-F238E27FC236}">
                  <a16:creationId xmlns:a16="http://schemas.microsoft.com/office/drawing/2014/main" id="{2B5E5B70-D1BD-0E49-989E-C1A479456EBB}"/>
                </a:ext>
              </a:extLst>
            </p:cNvPr>
            <p:cNvSpPr/>
            <p:nvPr/>
          </p:nvSpPr>
          <p:spPr>
            <a:xfrm>
              <a:off x="6600056" y="2780928"/>
              <a:ext cx="720080" cy="720080"/>
            </a:xfrm>
            <a:prstGeom prst="ellipse">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35" name="円/楕円 134">
              <a:extLst>
                <a:ext uri="{FF2B5EF4-FFF2-40B4-BE49-F238E27FC236}">
                  <a16:creationId xmlns:a16="http://schemas.microsoft.com/office/drawing/2014/main" id="{6C947F51-0353-E345-85EB-F81A3A25FEA0}"/>
                </a:ext>
              </a:extLst>
            </p:cNvPr>
            <p:cNvSpPr/>
            <p:nvPr/>
          </p:nvSpPr>
          <p:spPr>
            <a:xfrm>
              <a:off x="6096000" y="2276872"/>
              <a:ext cx="423664" cy="423664"/>
            </a:xfrm>
            <a:prstGeom prst="ellipse">
              <a:avLst/>
            </a:prstGeom>
            <a:solidFill>
              <a:schemeClr val="bg1"/>
            </a:solid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36" name="正方形/長方形 135">
              <a:extLst>
                <a:ext uri="{FF2B5EF4-FFF2-40B4-BE49-F238E27FC236}">
                  <a16:creationId xmlns:a16="http://schemas.microsoft.com/office/drawing/2014/main" id="{6704E502-3E9F-6942-92B4-EAED78ABA2CC}"/>
                </a:ext>
              </a:extLst>
            </p:cNvPr>
            <p:cNvSpPr/>
            <p:nvPr/>
          </p:nvSpPr>
          <p:spPr>
            <a:xfrm>
              <a:off x="7608168" y="2492896"/>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ja-JP" dirty="0">
                  <a:solidFill>
                    <a:schemeClr val="tx1"/>
                  </a:solidFill>
                </a:rPr>
                <a:t>3</a:t>
              </a:r>
              <a:endParaRPr kumimoji="1" lang="ja-JP" altLang="en-US" dirty="0" err="1">
                <a:solidFill>
                  <a:schemeClr val="tx1"/>
                </a:solidFill>
              </a:endParaRPr>
            </a:p>
          </p:txBody>
        </p:sp>
        <p:sp>
          <p:nvSpPr>
            <p:cNvPr id="137" name="円/楕円 136">
              <a:extLst>
                <a:ext uri="{FF2B5EF4-FFF2-40B4-BE49-F238E27FC236}">
                  <a16:creationId xmlns:a16="http://schemas.microsoft.com/office/drawing/2014/main" id="{307F1953-5DEC-0E42-A73B-F798456B088F}"/>
                </a:ext>
              </a:extLst>
            </p:cNvPr>
            <p:cNvSpPr/>
            <p:nvPr/>
          </p:nvSpPr>
          <p:spPr>
            <a:xfrm>
              <a:off x="7896200" y="2780928"/>
              <a:ext cx="720080" cy="720080"/>
            </a:xfrm>
            <a:prstGeom prst="ellipse">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38" name="円/楕円 137">
              <a:extLst>
                <a:ext uri="{FF2B5EF4-FFF2-40B4-BE49-F238E27FC236}">
                  <a16:creationId xmlns:a16="http://schemas.microsoft.com/office/drawing/2014/main" id="{F2D02C92-BD06-2446-B47E-D8E22571ACC5}"/>
                </a:ext>
              </a:extLst>
            </p:cNvPr>
            <p:cNvSpPr/>
            <p:nvPr/>
          </p:nvSpPr>
          <p:spPr>
            <a:xfrm>
              <a:off x="7392144" y="2276872"/>
              <a:ext cx="423664" cy="423664"/>
            </a:xfrm>
            <a:prstGeom prst="ellipse">
              <a:avLst/>
            </a:prstGeom>
            <a:solidFill>
              <a:schemeClr val="bg1"/>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39" name="円/楕円 138">
              <a:extLst>
                <a:ext uri="{FF2B5EF4-FFF2-40B4-BE49-F238E27FC236}">
                  <a16:creationId xmlns:a16="http://schemas.microsoft.com/office/drawing/2014/main" id="{34568705-20F3-C443-8C31-488C350188E4}"/>
                </a:ext>
              </a:extLst>
            </p:cNvPr>
            <p:cNvSpPr/>
            <p:nvPr/>
          </p:nvSpPr>
          <p:spPr>
            <a:xfrm>
              <a:off x="8696672" y="2276872"/>
              <a:ext cx="423664" cy="423664"/>
            </a:xfrm>
            <a:prstGeom prst="ellipse">
              <a:avLst/>
            </a:prstGeom>
            <a:solidFill>
              <a:schemeClr val="bg1"/>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40" name="正方形/長方形 139">
              <a:extLst>
                <a:ext uri="{FF2B5EF4-FFF2-40B4-BE49-F238E27FC236}">
                  <a16:creationId xmlns:a16="http://schemas.microsoft.com/office/drawing/2014/main" id="{720C238B-49C6-CE49-BD76-D6A8A5C02DDC}"/>
                </a:ext>
              </a:extLst>
            </p:cNvPr>
            <p:cNvSpPr/>
            <p:nvPr/>
          </p:nvSpPr>
          <p:spPr>
            <a:xfrm>
              <a:off x="5015880" y="3789040"/>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rPr>
                <a:t>4</a:t>
              </a:r>
              <a:endParaRPr kumimoji="1" lang="ja-JP" altLang="en-US" dirty="0" err="1">
                <a:solidFill>
                  <a:schemeClr val="tx1"/>
                </a:solidFill>
              </a:endParaRPr>
            </a:p>
          </p:txBody>
        </p:sp>
        <p:sp>
          <p:nvSpPr>
            <p:cNvPr id="141" name="円/楕円 140">
              <a:extLst>
                <a:ext uri="{FF2B5EF4-FFF2-40B4-BE49-F238E27FC236}">
                  <a16:creationId xmlns:a16="http://schemas.microsoft.com/office/drawing/2014/main" id="{FC23D566-0CED-FC4A-8050-31FBA0794FEA}"/>
                </a:ext>
              </a:extLst>
            </p:cNvPr>
            <p:cNvSpPr/>
            <p:nvPr/>
          </p:nvSpPr>
          <p:spPr>
            <a:xfrm>
              <a:off x="5303912" y="4077072"/>
              <a:ext cx="720080" cy="720080"/>
            </a:xfrm>
            <a:prstGeom prst="ellipse">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42" name="円/楕円 141">
              <a:extLst>
                <a:ext uri="{FF2B5EF4-FFF2-40B4-BE49-F238E27FC236}">
                  <a16:creationId xmlns:a16="http://schemas.microsoft.com/office/drawing/2014/main" id="{79B05D15-21D9-E646-9DA8-4F4A8AEB2471}"/>
                </a:ext>
              </a:extLst>
            </p:cNvPr>
            <p:cNvSpPr/>
            <p:nvPr/>
          </p:nvSpPr>
          <p:spPr>
            <a:xfrm>
              <a:off x="4799856" y="3573016"/>
              <a:ext cx="423664" cy="423664"/>
            </a:xfrm>
            <a:prstGeom prst="ellipse">
              <a:avLst/>
            </a:prstGeom>
            <a:solidFill>
              <a:schemeClr val="bg1"/>
            </a:solid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45" name="円/楕円 144">
              <a:extLst>
                <a:ext uri="{FF2B5EF4-FFF2-40B4-BE49-F238E27FC236}">
                  <a16:creationId xmlns:a16="http://schemas.microsoft.com/office/drawing/2014/main" id="{01A1153E-D014-3C45-9C00-4681EDDF9942}"/>
                </a:ext>
              </a:extLst>
            </p:cNvPr>
            <p:cNvSpPr/>
            <p:nvPr/>
          </p:nvSpPr>
          <p:spPr>
            <a:xfrm>
              <a:off x="6096000" y="3573016"/>
              <a:ext cx="423664" cy="423664"/>
            </a:xfrm>
            <a:prstGeom prst="ellipse">
              <a:avLst/>
            </a:prstGeom>
            <a:solidFill>
              <a:schemeClr val="bg1"/>
            </a:solid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46" name="正方形/長方形 145">
              <a:extLst>
                <a:ext uri="{FF2B5EF4-FFF2-40B4-BE49-F238E27FC236}">
                  <a16:creationId xmlns:a16="http://schemas.microsoft.com/office/drawing/2014/main" id="{86933EC2-4455-FE42-8717-D769566A0AF6}"/>
                </a:ext>
              </a:extLst>
            </p:cNvPr>
            <p:cNvSpPr/>
            <p:nvPr/>
          </p:nvSpPr>
          <p:spPr>
            <a:xfrm>
              <a:off x="7608168" y="3789040"/>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rPr>
                <a:t>5</a:t>
              </a:r>
              <a:endParaRPr kumimoji="1" lang="ja-JP" altLang="en-US" dirty="0" err="1">
                <a:solidFill>
                  <a:schemeClr val="tx1"/>
                </a:solidFill>
              </a:endParaRPr>
            </a:p>
          </p:txBody>
        </p:sp>
        <p:sp>
          <p:nvSpPr>
            <p:cNvPr id="147" name="円/楕円 146">
              <a:extLst>
                <a:ext uri="{FF2B5EF4-FFF2-40B4-BE49-F238E27FC236}">
                  <a16:creationId xmlns:a16="http://schemas.microsoft.com/office/drawing/2014/main" id="{DB0D31D5-07AB-2249-9751-FAF826FF5C7B}"/>
                </a:ext>
              </a:extLst>
            </p:cNvPr>
            <p:cNvSpPr/>
            <p:nvPr/>
          </p:nvSpPr>
          <p:spPr>
            <a:xfrm>
              <a:off x="7896200" y="4077072"/>
              <a:ext cx="720080" cy="720080"/>
            </a:xfrm>
            <a:prstGeom prst="ellipse">
              <a:avLst/>
            </a:prstGeom>
            <a:no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48" name="円/楕円 147">
              <a:extLst>
                <a:ext uri="{FF2B5EF4-FFF2-40B4-BE49-F238E27FC236}">
                  <a16:creationId xmlns:a16="http://schemas.microsoft.com/office/drawing/2014/main" id="{2D563338-10CD-0C42-901C-B586DF6080B5}"/>
                </a:ext>
              </a:extLst>
            </p:cNvPr>
            <p:cNvSpPr/>
            <p:nvPr/>
          </p:nvSpPr>
          <p:spPr>
            <a:xfrm>
              <a:off x="7392144" y="3573016"/>
              <a:ext cx="423664" cy="423664"/>
            </a:xfrm>
            <a:prstGeom prst="ellipse">
              <a:avLst/>
            </a:prstGeom>
            <a:solidFill>
              <a:schemeClr val="bg1"/>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49" name="円/楕円 148">
              <a:extLst>
                <a:ext uri="{FF2B5EF4-FFF2-40B4-BE49-F238E27FC236}">
                  <a16:creationId xmlns:a16="http://schemas.microsoft.com/office/drawing/2014/main" id="{F4022BD0-903F-5244-82AC-A81C9E5EE38D}"/>
                </a:ext>
              </a:extLst>
            </p:cNvPr>
            <p:cNvSpPr/>
            <p:nvPr/>
          </p:nvSpPr>
          <p:spPr>
            <a:xfrm>
              <a:off x="8696672" y="3573016"/>
              <a:ext cx="423664" cy="423664"/>
            </a:xfrm>
            <a:prstGeom prst="ellipse">
              <a:avLst/>
            </a:prstGeom>
            <a:solidFill>
              <a:schemeClr val="bg1"/>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50" name="正方形/長方形 149">
              <a:extLst>
                <a:ext uri="{FF2B5EF4-FFF2-40B4-BE49-F238E27FC236}">
                  <a16:creationId xmlns:a16="http://schemas.microsoft.com/office/drawing/2014/main" id="{2556500F-EBFF-D648-9B34-041289827C7A}"/>
                </a:ext>
              </a:extLst>
            </p:cNvPr>
            <p:cNvSpPr/>
            <p:nvPr/>
          </p:nvSpPr>
          <p:spPr>
            <a:xfrm>
              <a:off x="5015880" y="5085184"/>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rPr>
                <a:t>6</a:t>
              </a:r>
              <a:endParaRPr kumimoji="1" lang="ja-JP" altLang="en-US" dirty="0" err="1">
                <a:solidFill>
                  <a:schemeClr val="tx1"/>
                </a:solidFill>
              </a:endParaRPr>
            </a:p>
          </p:txBody>
        </p:sp>
        <p:sp>
          <p:nvSpPr>
            <p:cNvPr id="151" name="円/楕円 150">
              <a:extLst>
                <a:ext uri="{FF2B5EF4-FFF2-40B4-BE49-F238E27FC236}">
                  <a16:creationId xmlns:a16="http://schemas.microsoft.com/office/drawing/2014/main" id="{547E77C1-304C-4A44-BEED-C371866F42C3}"/>
                </a:ext>
              </a:extLst>
            </p:cNvPr>
            <p:cNvSpPr/>
            <p:nvPr/>
          </p:nvSpPr>
          <p:spPr>
            <a:xfrm>
              <a:off x="5303912" y="5373216"/>
              <a:ext cx="720080" cy="720080"/>
            </a:xfrm>
            <a:prstGeom prst="ellipse">
              <a:avLst/>
            </a:prstGeom>
            <a:no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52" name="円/楕円 151">
              <a:extLst>
                <a:ext uri="{FF2B5EF4-FFF2-40B4-BE49-F238E27FC236}">
                  <a16:creationId xmlns:a16="http://schemas.microsoft.com/office/drawing/2014/main" id="{CA4A2981-D90A-034B-AF8F-C708B2437F49}"/>
                </a:ext>
              </a:extLst>
            </p:cNvPr>
            <p:cNvSpPr/>
            <p:nvPr/>
          </p:nvSpPr>
          <p:spPr>
            <a:xfrm>
              <a:off x="4799856" y="4869160"/>
              <a:ext cx="423664" cy="423664"/>
            </a:xfrm>
            <a:prstGeom prst="ellipse">
              <a:avLst/>
            </a:prstGeom>
            <a:solidFill>
              <a:schemeClr val="bg1"/>
            </a:solid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53" name="正方形/長方形 152">
              <a:extLst>
                <a:ext uri="{FF2B5EF4-FFF2-40B4-BE49-F238E27FC236}">
                  <a16:creationId xmlns:a16="http://schemas.microsoft.com/office/drawing/2014/main" id="{4CEF22F1-3D2C-9C4C-996A-82BB4C23B253}"/>
                </a:ext>
              </a:extLst>
            </p:cNvPr>
            <p:cNvSpPr/>
            <p:nvPr/>
          </p:nvSpPr>
          <p:spPr>
            <a:xfrm>
              <a:off x="6312024" y="5085184"/>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rPr>
                <a:t>7</a:t>
              </a:r>
              <a:endParaRPr kumimoji="1" lang="ja-JP" altLang="en-US" dirty="0" err="1">
                <a:solidFill>
                  <a:schemeClr val="tx1"/>
                </a:solidFill>
              </a:endParaRPr>
            </a:p>
          </p:txBody>
        </p:sp>
        <p:sp>
          <p:nvSpPr>
            <p:cNvPr id="154" name="円/楕円 153">
              <a:extLst>
                <a:ext uri="{FF2B5EF4-FFF2-40B4-BE49-F238E27FC236}">
                  <a16:creationId xmlns:a16="http://schemas.microsoft.com/office/drawing/2014/main" id="{6A61F0DA-7E88-4E46-9B28-660D26478F22}"/>
                </a:ext>
              </a:extLst>
            </p:cNvPr>
            <p:cNvSpPr/>
            <p:nvPr/>
          </p:nvSpPr>
          <p:spPr>
            <a:xfrm>
              <a:off x="6600056" y="5373216"/>
              <a:ext cx="720080" cy="720080"/>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55" name="円/楕円 154">
              <a:extLst>
                <a:ext uri="{FF2B5EF4-FFF2-40B4-BE49-F238E27FC236}">
                  <a16:creationId xmlns:a16="http://schemas.microsoft.com/office/drawing/2014/main" id="{C250285D-C058-DB4D-B1C4-EFEDBDF153A2}"/>
                </a:ext>
              </a:extLst>
            </p:cNvPr>
            <p:cNvSpPr/>
            <p:nvPr/>
          </p:nvSpPr>
          <p:spPr>
            <a:xfrm>
              <a:off x="6096000" y="4869160"/>
              <a:ext cx="423664" cy="423664"/>
            </a:xfrm>
            <a:prstGeom prst="ellipse">
              <a:avLst/>
            </a:prstGeom>
            <a:solidFill>
              <a:schemeClr val="bg1"/>
            </a:solid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56" name="正方形/長方形 155">
              <a:extLst>
                <a:ext uri="{FF2B5EF4-FFF2-40B4-BE49-F238E27FC236}">
                  <a16:creationId xmlns:a16="http://schemas.microsoft.com/office/drawing/2014/main" id="{0A3C2AD2-BB32-A44F-8DE8-B8720A355E48}"/>
                </a:ext>
              </a:extLst>
            </p:cNvPr>
            <p:cNvSpPr/>
            <p:nvPr/>
          </p:nvSpPr>
          <p:spPr>
            <a:xfrm>
              <a:off x="7608168" y="5085184"/>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ja-JP" dirty="0">
                  <a:solidFill>
                    <a:schemeClr val="tx1"/>
                  </a:solidFill>
                </a:rPr>
                <a:t>8</a:t>
              </a:r>
              <a:endParaRPr kumimoji="1" lang="ja-JP" altLang="en-US" dirty="0" err="1">
                <a:solidFill>
                  <a:schemeClr val="tx1"/>
                </a:solidFill>
              </a:endParaRPr>
            </a:p>
          </p:txBody>
        </p:sp>
        <p:sp>
          <p:nvSpPr>
            <p:cNvPr id="157" name="円/楕円 156">
              <a:extLst>
                <a:ext uri="{FF2B5EF4-FFF2-40B4-BE49-F238E27FC236}">
                  <a16:creationId xmlns:a16="http://schemas.microsoft.com/office/drawing/2014/main" id="{73D8A404-7D1B-C64F-ADCC-342B28B69294}"/>
                </a:ext>
              </a:extLst>
            </p:cNvPr>
            <p:cNvSpPr/>
            <p:nvPr/>
          </p:nvSpPr>
          <p:spPr>
            <a:xfrm>
              <a:off x="7896200" y="5373216"/>
              <a:ext cx="720080" cy="720080"/>
            </a:xfrm>
            <a:prstGeom prst="ellipse">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58" name="円/楕円 157">
              <a:extLst>
                <a:ext uri="{FF2B5EF4-FFF2-40B4-BE49-F238E27FC236}">
                  <a16:creationId xmlns:a16="http://schemas.microsoft.com/office/drawing/2014/main" id="{CCE602D6-0B1C-B246-B79A-13D681989C71}"/>
                </a:ext>
              </a:extLst>
            </p:cNvPr>
            <p:cNvSpPr/>
            <p:nvPr/>
          </p:nvSpPr>
          <p:spPr>
            <a:xfrm>
              <a:off x="7392144" y="4869160"/>
              <a:ext cx="423664" cy="423664"/>
            </a:xfrm>
            <a:prstGeom prst="ellipse">
              <a:avLst/>
            </a:prstGeom>
            <a:solidFill>
              <a:schemeClr val="bg1"/>
            </a:solid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59" name="円/楕円 158">
              <a:extLst>
                <a:ext uri="{FF2B5EF4-FFF2-40B4-BE49-F238E27FC236}">
                  <a16:creationId xmlns:a16="http://schemas.microsoft.com/office/drawing/2014/main" id="{78DB2958-70F1-294A-829F-7199A4259F3F}"/>
                </a:ext>
              </a:extLst>
            </p:cNvPr>
            <p:cNvSpPr/>
            <p:nvPr/>
          </p:nvSpPr>
          <p:spPr>
            <a:xfrm>
              <a:off x="8696672" y="4869160"/>
              <a:ext cx="423664" cy="423664"/>
            </a:xfrm>
            <a:prstGeom prst="ellipse">
              <a:avLst/>
            </a:prstGeom>
            <a:solidFill>
              <a:schemeClr val="bg1"/>
            </a:solid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60" name="円/楕円 159">
              <a:extLst>
                <a:ext uri="{FF2B5EF4-FFF2-40B4-BE49-F238E27FC236}">
                  <a16:creationId xmlns:a16="http://schemas.microsoft.com/office/drawing/2014/main" id="{A9333243-3622-A44A-A67C-6AEA09296F22}"/>
                </a:ext>
              </a:extLst>
            </p:cNvPr>
            <p:cNvSpPr/>
            <p:nvPr/>
          </p:nvSpPr>
          <p:spPr>
            <a:xfrm>
              <a:off x="4799856" y="6173688"/>
              <a:ext cx="423664" cy="423664"/>
            </a:xfrm>
            <a:prstGeom prst="ellipse">
              <a:avLst/>
            </a:prstGeom>
            <a:solidFill>
              <a:schemeClr val="bg1"/>
            </a:solid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61" name="円/楕円 160">
              <a:extLst>
                <a:ext uri="{FF2B5EF4-FFF2-40B4-BE49-F238E27FC236}">
                  <a16:creationId xmlns:a16="http://schemas.microsoft.com/office/drawing/2014/main" id="{580D4848-9EB5-834F-A9B0-489A43754148}"/>
                </a:ext>
              </a:extLst>
            </p:cNvPr>
            <p:cNvSpPr/>
            <p:nvPr/>
          </p:nvSpPr>
          <p:spPr>
            <a:xfrm>
              <a:off x="6096000" y="6173688"/>
              <a:ext cx="423664" cy="423664"/>
            </a:xfrm>
            <a:prstGeom prst="ellipse">
              <a:avLst/>
            </a:prstGeom>
            <a:solidFill>
              <a:schemeClr val="bg1"/>
            </a:solid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62" name="円/楕円 161">
              <a:extLst>
                <a:ext uri="{FF2B5EF4-FFF2-40B4-BE49-F238E27FC236}">
                  <a16:creationId xmlns:a16="http://schemas.microsoft.com/office/drawing/2014/main" id="{2EF79D9C-DDFD-7342-BAEF-6E2D0FDDF816}"/>
                </a:ext>
              </a:extLst>
            </p:cNvPr>
            <p:cNvSpPr/>
            <p:nvPr/>
          </p:nvSpPr>
          <p:spPr>
            <a:xfrm>
              <a:off x="7392144" y="6173688"/>
              <a:ext cx="423664" cy="423664"/>
            </a:xfrm>
            <a:prstGeom prst="ellipse">
              <a:avLst/>
            </a:prstGeom>
            <a:solidFill>
              <a:schemeClr val="bg1"/>
            </a:solid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63" name="円/楕円 162">
              <a:extLst>
                <a:ext uri="{FF2B5EF4-FFF2-40B4-BE49-F238E27FC236}">
                  <a16:creationId xmlns:a16="http://schemas.microsoft.com/office/drawing/2014/main" id="{B4BE831F-DFEF-C64A-8BD4-C49FA2484A6F}"/>
                </a:ext>
              </a:extLst>
            </p:cNvPr>
            <p:cNvSpPr/>
            <p:nvPr/>
          </p:nvSpPr>
          <p:spPr>
            <a:xfrm>
              <a:off x="8696672" y="6173688"/>
              <a:ext cx="423664" cy="423664"/>
            </a:xfrm>
            <a:prstGeom prst="ellipse">
              <a:avLst/>
            </a:prstGeom>
            <a:solidFill>
              <a:schemeClr val="bg1"/>
            </a:solid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grpSp>
      <p:grpSp>
        <p:nvGrpSpPr>
          <p:cNvPr id="172" name="グループ化 171">
            <a:extLst>
              <a:ext uri="{FF2B5EF4-FFF2-40B4-BE49-F238E27FC236}">
                <a16:creationId xmlns:a16="http://schemas.microsoft.com/office/drawing/2014/main" id="{663C26FD-CE98-8C47-880C-7A8CD98C29A7}"/>
              </a:ext>
            </a:extLst>
          </p:cNvPr>
          <p:cNvGrpSpPr/>
          <p:nvPr/>
        </p:nvGrpSpPr>
        <p:grpSpPr>
          <a:xfrm>
            <a:off x="3251685" y="1059552"/>
            <a:ext cx="961674" cy="1433344"/>
            <a:chOff x="3251684" y="1059552"/>
            <a:chExt cx="1319443" cy="1966588"/>
          </a:xfrm>
        </p:grpSpPr>
        <p:sp>
          <p:nvSpPr>
            <p:cNvPr id="59" name="円柱 58">
              <a:extLst>
                <a:ext uri="{FF2B5EF4-FFF2-40B4-BE49-F238E27FC236}">
                  <a16:creationId xmlns:a16="http://schemas.microsoft.com/office/drawing/2014/main" id="{32C0B371-FB11-4F47-B221-FB7556EBAFD6}"/>
                </a:ext>
              </a:extLst>
            </p:cNvPr>
            <p:cNvSpPr/>
            <p:nvPr/>
          </p:nvSpPr>
          <p:spPr>
            <a:xfrm>
              <a:off x="3251684" y="1311580"/>
              <a:ext cx="563359" cy="749268"/>
            </a:xfrm>
            <a:prstGeom prst="can">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64" name="円柱 163">
              <a:extLst>
                <a:ext uri="{FF2B5EF4-FFF2-40B4-BE49-F238E27FC236}">
                  <a16:creationId xmlns:a16="http://schemas.microsoft.com/office/drawing/2014/main" id="{560CA088-3A90-8243-9B0D-07011E8753AE}"/>
                </a:ext>
              </a:extLst>
            </p:cNvPr>
            <p:cNvSpPr/>
            <p:nvPr/>
          </p:nvSpPr>
          <p:spPr>
            <a:xfrm>
              <a:off x="3251684" y="2276872"/>
              <a:ext cx="563359" cy="749268"/>
            </a:xfrm>
            <a:prstGeom prst="can">
              <a:avLst/>
            </a:prstGeom>
            <a:solidFill>
              <a:schemeClr val="accent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65" name="円柱 164">
              <a:extLst>
                <a:ext uri="{FF2B5EF4-FFF2-40B4-BE49-F238E27FC236}">
                  <a16:creationId xmlns:a16="http://schemas.microsoft.com/office/drawing/2014/main" id="{FCB09909-68BF-5049-9AEC-FDB623C6FD07}"/>
                </a:ext>
              </a:extLst>
            </p:cNvPr>
            <p:cNvSpPr/>
            <p:nvPr/>
          </p:nvSpPr>
          <p:spPr>
            <a:xfrm>
              <a:off x="4007768" y="2024844"/>
              <a:ext cx="563359" cy="749268"/>
            </a:xfrm>
            <a:prstGeom prst="can">
              <a:avLst/>
            </a:prstGeom>
            <a:solidFill>
              <a:schemeClr val="accent6"/>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66" name="円柱 165">
              <a:extLst>
                <a:ext uri="{FF2B5EF4-FFF2-40B4-BE49-F238E27FC236}">
                  <a16:creationId xmlns:a16="http://schemas.microsoft.com/office/drawing/2014/main" id="{C3A5158C-5ECA-E043-888B-CF6E776C10B2}"/>
                </a:ext>
              </a:extLst>
            </p:cNvPr>
            <p:cNvSpPr/>
            <p:nvPr/>
          </p:nvSpPr>
          <p:spPr>
            <a:xfrm>
              <a:off x="4007768" y="1059552"/>
              <a:ext cx="563359" cy="749268"/>
            </a:xfrm>
            <a:prstGeom prst="can">
              <a:avLst/>
            </a:prstGeom>
            <a:solidFill>
              <a:srgbClr val="FF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grpSp>
      <p:sp>
        <p:nvSpPr>
          <p:cNvPr id="174" name="正方形/長方形 173">
            <a:extLst>
              <a:ext uri="{FF2B5EF4-FFF2-40B4-BE49-F238E27FC236}">
                <a16:creationId xmlns:a16="http://schemas.microsoft.com/office/drawing/2014/main" id="{847BEF8D-07C6-764A-AA8D-4F623FAB2F3B}"/>
              </a:ext>
            </a:extLst>
          </p:cNvPr>
          <p:cNvSpPr/>
          <p:nvPr/>
        </p:nvSpPr>
        <p:spPr>
          <a:xfrm>
            <a:off x="191344" y="6507995"/>
            <a:ext cx="11881320" cy="350005"/>
          </a:xfrm>
          <a:prstGeom prst="rect">
            <a:avLst/>
          </a:prstGeom>
          <a:solidFill>
            <a:schemeClr val="accent6">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7" name="直方体 176">
            <a:extLst>
              <a:ext uri="{FF2B5EF4-FFF2-40B4-BE49-F238E27FC236}">
                <a16:creationId xmlns:a16="http://schemas.microsoft.com/office/drawing/2014/main" id="{E6FAE80A-5AA6-4C43-BDC4-09B6C2064A1A}"/>
              </a:ext>
            </a:extLst>
          </p:cNvPr>
          <p:cNvSpPr/>
          <p:nvPr/>
        </p:nvSpPr>
        <p:spPr>
          <a:xfrm>
            <a:off x="6600056" y="4581128"/>
            <a:ext cx="574438" cy="720080"/>
          </a:xfrm>
          <a:prstGeom prst="cube">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78" name="正方形/長方形 177">
            <a:extLst>
              <a:ext uri="{FF2B5EF4-FFF2-40B4-BE49-F238E27FC236}">
                <a16:creationId xmlns:a16="http://schemas.microsoft.com/office/drawing/2014/main" id="{74C51D47-C9C1-124A-9424-7907687AF5C2}"/>
              </a:ext>
            </a:extLst>
          </p:cNvPr>
          <p:cNvSpPr/>
          <p:nvPr/>
        </p:nvSpPr>
        <p:spPr>
          <a:xfrm>
            <a:off x="6240016" y="4005064"/>
            <a:ext cx="1222510"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tx1"/>
                </a:solidFill>
              </a:rPr>
              <a:t>コース外の</a:t>
            </a:r>
            <a:endParaRPr kumimoji="1" lang="en-US" altLang="ja-JP" sz="1400" dirty="0">
              <a:solidFill>
                <a:schemeClr val="tx1"/>
              </a:solidFill>
            </a:endParaRPr>
          </a:p>
          <a:p>
            <a:pPr algn="ctr"/>
            <a:r>
              <a:rPr kumimoji="1" lang="ja-JP" altLang="en-US" sz="1400">
                <a:solidFill>
                  <a:schemeClr val="tx1"/>
                </a:solidFill>
              </a:rPr>
              <a:t>障害物</a:t>
            </a:r>
          </a:p>
        </p:txBody>
      </p:sp>
      <p:sp>
        <p:nvSpPr>
          <p:cNvPr id="179" name="スマイル 178">
            <a:extLst>
              <a:ext uri="{FF2B5EF4-FFF2-40B4-BE49-F238E27FC236}">
                <a16:creationId xmlns:a16="http://schemas.microsoft.com/office/drawing/2014/main" id="{A4D934E4-35B8-924E-A2FE-F1DA42DEA486}"/>
              </a:ext>
            </a:extLst>
          </p:cNvPr>
          <p:cNvSpPr/>
          <p:nvPr/>
        </p:nvSpPr>
        <p:spPr>
          <a:xfrm>
            <a:off x="11211272" y="476672"/>
            <a:ext cx="576064" cy="576064"/>
          </a:xfrm>
          <a:prstGeom prst="smileyFace">
            <a:avLst/>
          </a:prstGeom>
          <a:solidFill>
            <a:schemeClr val="accent6">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80" name="正方形/長方形 179">
            <a:extLst>
              <a:ext uri="{FF2B5EF4-FFF2-40B4-BE49-F238E27FC236}">
                <a16:creationId xmlns:a16="http://schemas.microsoft.com/office/drawing/2014/main" id="{656EF5C8-B6BD-6E40-9929-9B6027BACD07}"/>
              </a:ext>
            </a:extLst>
          </p:cNvPr>
          <p:cNvSpPr/>
          <p:nvPr/>
        </p:nvSpPr>
        <p:spPr>
          <a:xfrm>
            <a:off x="10920536" y="1124744"/>
            <a:ext cx="1157536"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solidFill>
                  <a:schemeClr val="tx1"/>
                </a:solidFill>
              </a:rPr>
              <a:t>PC</a:t>
            </a:r>
            <a:r>
              <a:rPr lang="ja-JP" altLang="en-US" sz="1400">
                <a:solidFill>
                  <a:schemeClr val="tx1"/>
                </a:solidFill>
              </a:rPr>
              <a:t>操作者</a:t>
            </a:r>
            <a:endParaRPr kumimoji="1" lang="ja-JP" altLang="en-US" sz="1400">
              <a:solidFill>
                <a:schemeClr val="tx1"/>
              </a:solidFill>
            </a:endParaRPr>
          </a:p>
        </p:txBody>
      </p:sp>
      <p:sp>
        <p:nvSpPr>
          <p:cNvPr id="181" name="スマイル 180">
            <a:extLst>
              <a:ext uri="{FF2B5EF4-FFF2-40B4-BE49-F238E27FC236}">
                <a16:creationId xmlns:a16="http://schemas.microsoft.com/office/drawing/2014/main" id="{4E30AD36-02C8-D248-9F07-9CC7A9B60679}"/>
              </a:ext>
            </a:extLst>
          </p:cNvPr>
          <p:cNvSpPr/>
          <p:nvPr/>
        </p:nvSpPr>
        <p:spPr>
          <a:xfrm>
            <a:off x="11211272" y="2272502"/>
            <a:ext cx="576064" cy="576064"/>
          </a:xfrm>
          <a:prstGeom prst="smileyFace">
            <a:avLst/>
          </a:prstGeom>
          <a:solidFill>
            <a:schemeClr val="accent6">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82" name="正方形/長方形 181">
            <a:extLst>
              <a:ext uri="{FF2B5EF4-FFF2-40B4-BE49-F238E27FC236}">
                <a16:creationId xmlns:a16="http://schemas.microsoft.com/office/drawing/2014/main" id="{5CFFDD21-7249-134D-9CA0-7C596189025C}"/>
              </a:ext>
            </a:extLst>
          </p:cNvPr>
          <p:cNvSpPr/>
          <p:nvPr/>
        </p:nvSpPr>
        <p:spPr>
          <a:xfrm>
            <a:off x="10920536" y="2924944"/>
            <a:ext cx="1157536"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a:solidFill>
                  <a:schemeClr val="tx1"/>
                </a:solidFill>
              </a:rPr>
              <a:t>走行体</a:t>
            </a:r>
            <a:endParaRPr lang="en-US" altLang="ja-JP" sz="1400" dirty="0">
              <a:solidFill>
                <a:schemeClr val="tx1"/>
              </a:solidFill>
            </a:endParaRPr>
          </a:p>
          <a:p>
            <a:pPr algn="ctr"/>
            <a:r>
              <a:rPr lang="ja-JP" altLang="en-US" sz="1400">
                <a:solidFill>
                  <a:schemeClr val="tx1"/>
                </a:solidFill>
              </a:rPr>
              <a:t>操作者</a:t>
            </a:r>
            <a:endParaRPr kumimoji="1" lang="ja-JP" altLang="en-US" sz="1400">
              <a:solidFill>
                <a:schemeClr val="tx1"/>
              </a:solidFill>
            </a:endParaRPr>
          </a:p>
        </p:txBody>
      </p:sp>
      <p:grpSp>
        <p:nvGrpSpPr>
          <p:cNvPr id="194" name="グループ化 193">
            <a:extLst>
              <a:ext uri="{FF2B5EF4-FFF2-40B4-BE49-F238E27FC236}">
                <a16:creationId xmlns:a16="http://schemas.microsoft.com/office/drawing/2014/main" id="{C4A4D23D-29E8-9640-B664-F7E2128F9833}"/>
              </a:ext>
            </a:extLst>
          </p:cNvPr>
          <p:cNvGrpSpPr/>
          <p:nvPr/>
        </p:nvGrpSpPr>
        <p:grpSpPr>
          <a:xfrm>
            <a:off x="4048298" y="3429000"/>
            <a:ext cx="2439220" cy="3240360"/>
            <a:chOff x="4048298" y="3429000"/>
            <a:chExt cx="2439220" cy="3240360"/>
          </a:xfrm>
        </p:grpSpPr>
        <p:sp>
          <p:nvSpPr>
            <p:cNvPr id="187" name="正方形/長方形 186">
              <a:extLst>
                <a:ext uri="{FF2B5EF4-FFF2-40B4-BE49-F238E27FC236}">
                  <a16:creationId xmlns:a16="http://schemas.microsoft.com/office/drawing/2014/main" id="{8132EC50-7F3F-C74E-9717-BCC7032C1811}"/>
                </a:ext>
              </a:extLst>
            </p:cNvPr>
            <p:cNvSpPr/>
            <p:nvPr/>
          </p:nvSpPr>
          <p:spPr>
            <a:xfrm>
              <a:off x="4908275" y="3429000"/>
              <a:ext cx="719267"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a:solidFill>
                    <a:schemeClr val="tx1"/>
                  </a:solidFill>
                </a:rPr>
                <a:t>照明</a:t>
              </a:r>
              <a:endParaRPr kumimoji="1" lang="ja-JP" altLang="en-US" sz="1400">
                <a:solidFill>
                  <a:schemeClr val="tx1"/>
                </a:solidFill>
              </a:endParaRPr>
            </a:p>
          </p:txBody>
        </p:sp>
        <p:grpSp>
          <p:nvGrpSpPr>
            <p:cNvPr id="193" name="グループ化 192">
              <a:extLst>
                <a:ext uri="{FF2B5EF4-FFF2-40B4-BE49-F238E27FC236}">
                  <a16:creationId xmlns:a16="http://schemas.microsoft.com/office/drawing/2014/main" id="{911AC093-DD57-BA4B-A5A3-273FE0D4BFBD}"/>
                </a:ext>
              </a:extLst>
            </p:cNvPr>
            <p:cNvGrpSpPr/>
            <p:nvPr/>
          </p:nvGrpSpPr>
          <p:grpSpPr>
            <a:xfrm>
              <a:off x="4048298" y="3789040"/>
              <a:ext cx="2439220" cy="2880320"/>
              <a:chOff x="4048298" y="3789040"/>
              <a:chExt cx="2439220" cy="2880320"/>
            </a:xfrm>
          </p:grpSpPr>
          <p:sp>
            <p:nvSpPr>
              <p:cNvPr id="184" name="円/楕円 183">
                <a:extLst>
                  <a:ext uri="{FF2B5EF4-FFF2-40B4-BE49-F238E27FC236}">
                    <a16:creationId xmlns:a16="http://schemas.microsoft.com/office/drawing/2014/main" id="{834EF205-064A-6642-865A-4C186129DF3A}"/>
                  </a:ext>
                </a:extLst>
              </p:cNvPr>
              <p:cNvSpPr/>
              <p:nvPr/>
            </p:nvSpPr>
            <p:spPr>
              <a:xfrm>
                <a:off x="4048298" y="5342358"/>
                <a:ext cx="2439220" cy="1327002"/>
              </a:xfrm>
              <a:prstGeom prst="ellipse">
                <a:avLst/>
              </a:prstGeom>
              <a:solidFill>
                <a:srgbClr val="DEEBF7">
                  <a:alpha val="1490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6" name="星 7 185">
                <a:extLst>
                  <a:ext uri="{FF2B5EF4-FFF2-40B4-BE49-F238E27FC236}">
                    <a16:creationId xmlns:a16="http://schemas.microsoft.com/office/drawing/2014/main" id="{EECD328D-6FC7-AD4D-8192-C2EE1A2BF4F8}"/>
                  </a:ext>
                </a:extLst>
              </p:cNvPr>
              <p:cNvSpPr/>
              <p:nvPr/>
            </p:nvSpPr>
            <p:spPr>
              <a:xfrm>
                <a:off x="5056410" y="3789040"/>
                <a:ext cx="432048" cy="432048"/>
              </a:xfrm>
              <a:prstGeom prst="star7">
                <a:avLst/>
              </a:prstGeom>
              <a:solidFill>
                <a:srgbClr val="DEEBF7">
                  <a:alpha val="14902"/>
                </a:srgb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cxnSp>
            <p:nvCxnSpPr>
              <p:cNvPr id="189" name="直線コネクタ 188">
                <a:extLst>
                  <a:ext uri="{FF2B5EF4-FFF2-40B4-BE49-F238E27FC236}">
                    <a16:creationId xmlns:a16="http://schemas.microsoft.com/office/drawing/2014/main" id="{C4C513DF-7254-8D48-B76B-CAFE86DA4009}"/>
                  </a:ext>
                </a:extLst>
              </p:cNvPr>
              <p:cNvCxnSpPr>
                <a:stCxn id="184" idx="2"/>
                <a:endCxn id="186" idx="3"/>
              </p:cNvCxnSpPr>
              <p:nvPr/>
            </p:nvCxnSpPr>
            <p:spPr>
              <a:xfrm flipV="1">
                <a:off x="4048298" y="4221090"/>
                <a:ext cx="1127997" cy="1784769"/>
              </a:xfrm>
              <a:prstGeom prst="line">
                <a:avLst/>
              </a:prstGeom>
            </p:spPr>
            <p:style>
              <a:lnRef idx="1">
                <a:schemeClr val="accent1"/>
              </a:lnRef>
              <a:fillRef idx="0">
                <a:schemeClr val="accent1"/>
              </a:fillRef>
              <a:effectRef idx="0">
                <a:schemeClr val="accent1"/>
              </a:effectRef>
              <a:fontRef idx="minor">
                <a:schemeClr val="tx1"/>
              </a:fontRef>
            </p:style>
          </p:cxnSp>
          <p:cxnSp>
            <p:nvCxnSpPr>
              <p:cNvPr id="191" name="直線コネクタ 190">
                <a:extLst>
                  <a:ext uri="{FF2B5EF4-FFF2-40B4-BE49-F238E27FC236}">
                    <a16:creationId xmlns:a16="http://schemas.microsoft.com/office/drawing/2014/main" id="{CA9F8938-FEDC-A64E-9B93-01E49F17EF7D}"/>
                  </a:ext>
                </a:extLst>
              </p:cNvPr>
              <p:cNvCxnSpPr>
                <a:stCxn id="184" idx="6"/>
                <a:endCxn id="186" idx="2"/>
              </p:cNvCxnSpPr>
              <p:nvPr/>
            </p:nvCxnSpPr>
            <p:spPr>
              <a:xfrm flipH="1" flipV="1">
                <a:off x="5368573" y="4221090"/>
                <a:ext cx="1118945" cy="1784769"/>
              </a:xfrm>
              <a:prstGeom prst="line">
                <a:avLst/>
              </a:prstGeom>
            </p:spPr>
            <p:style>
              <a:lnRef idx="1">
                <a:schemeClr val="accent1"/>
              </a:lnRef>
              <a:fillRef idx="0">
                <a:schemeClr val="accent1"/>
              </a:fillRef>
              <a:effectRef idx="0">
                <a:schemeClr val="accent1"/>
              </a:effectRef>
              <a:fontRef idx="minor">
                <a:schemeClr val="tx1"/>
              </a:fontRef>
            </p:style>
          </p:cxnSp>
        </p:grpSp>
      </p:grpSp>
      <p:grpSp>
        <p:nvGrpSpPr>
          <p:cNvPr id="202" name="グループ化 201">
            <a:extLst>
              <a:ext uri="{FF2B5EF4-FFF2-40B4-BE49-F238E27FC236}">
                <a16:creationId xmlns:a16="http://schemas.microsoft.com/office/drawing/2014/main" id="{19955324-E8F0-8E4A-A841-60BDF8D22E31}"/>
              </a:ext>
            </a:extLst>
          </p:cNvPr>
          <p:cNvGrpSpPr/>
          <p:nvPr/>
        </p:nvGrpSpPr>
        <p:grpSpPr>
          <a:xfrm>
            <a:off x="407368" y="3429000"/>
            <a:ext cx="2439220" cy="3240360"/>
            <a:chOff x="407368" y="3429000"/>
            <a:chExt cx="2439220" cy="3240360"/>
          </a:xfrm>
        </p:grpSpPr>
        <p:sp>
          <p:nvSpPr>
            <p:cNvPr id="196" name="正方形/長方形 195">
              <a:extLst>
                <a:ext uri="{FF2B5EF4-FFF2-40B4-BE49-F238E27FC236}">
                  <a16:creationId xmlns:a16="http://schemas.microsoft.com/office/drawing/2014/main" id="{EEEA3E9D-5672-754C-B025-C6F58EEDC1D1}"/>
                </a:ext>
              </a:extLst>
            </p:cNvPr>
            <p:cNvSpPr/>
            <p:nvPr/>
          </p:nvSpPr>
          <p:spPr>
            <a:xfrm>
              <a:off x="1267345" y="3429000"/>
              <a:ext cx="719267"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a:solidFill>
                    <a:schemeClr val="tx1"/>
                  </a:solidFill>
                </a:rPr>
                <a:t>照明</a:t>
              </a:r>
              <a:endParaRPr kumimoji="1" lang="ja-JP" altLang="en-US" sz="1400">
                <a:solidFill>
                  <a:schemeClr val="tx1"/>
                </a:solidFill>
              </a:endParaRPr>
            </a:p>
          </p:txBody>
        </p:sp>
        <p:sp>
          <p:nvSpPr>
            <p:cNvPr id="198" name="円/楕円 197">
              <a:extLst>
                <a:ext uri="{FF2B5EF4-FFF2-40B4-BE49-F238E27FC236}">
                  <a16:creationId xmlns:a16="http://schemas.microsoft.com/office/drawing/2014/main" id="{ABD107B4-4E93-A641-BF0F-FD20584F8755}"/>
                </a:ext>
              </a:extLst>
            </p:cNvPr>
            <p:cNvSpPr/>
            <p:nvPr/>
          </p:nvSpPr>
          <p:spPr>
            <a:xfrm>
              <a:off x="407368" y="5342358"/>
              <a:ext cx="2439220" cy="1327002"/>
            </a:xfrm>
            <a:prstGeom prst="ellipse">
              <a:avLst/>
            </a:prstGeom>
            <a:solidFill>
              <a:schemeClr val="accent4">
                <a:lumMod val="20000"/>
                <a:lumOff val="80000"/>
                <a:alpha val="14902"/>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9" name="星 7 198">
              <a:extLst>
                <a:ext uri="{FF2B5EF4-FFF2-40B4-BE49-F238E27FC236}">
                  <a16:creationId xmlns:a16="http://schemas.microsoft.com/office/drawing/2014/main" id="{6FFDA904-DC4A-BF46-A370-C2D03E277AFD}"/>
                </a:ext>
              </a:extLst>
            </p:cNvPr>
            <p:cNvSpPr/>
            <p:nvPr/>
          </p:nvSpPr>
          <p:spPr>
            <a:xfrm>
              <a:off x="1415480" y="3789040"/>
              <a:ext cx="432048" cy="432048"/>
            </a:xfrm>
            <a:prstGeom prst="star7">
              <a:avLst/>
            </a:prstGeom>
            <a:solidFill>
              <a:schemeClr val="accent4">
                <a:lumMod val="20000"/>
                <a:lumOff val="80000"/>
                <a:alpha val="14902"/>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cxnSp>
          <p:nvCxnSpPr>
            <p:cNvPr id="200" name="直線コネクタ 199">
              <a:extLst>
                <a:ext uri="{FF2B5EF4-FFF2-40B4-BE49-F238E27FC236}">
                  <a16:creationId xmlns:a16="http://schemas.microsoft.com/office/drawing/2014/main" id="{34CAA238-56BF-1048-BD00-D3F41F132014}"/>
                </a:ext>
              </a:extLst>
            </p:cNvPr>
            <p:cNvCxnSpPr>
              <a:stCxn id="198" idx="2"/>
              <a:endCxn id="199" idx="3"/>
            </p:cNvCxnSpPr>
            <p:nvPr/>
          </p:nvCxnSpPr>
          <p:spPr>
            <a:xfrm flipV="1">
              <a:off x="407368" y="4221090"/>
              <a:ext cx="1127997" cy="1784769"/>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01" name="直線コネクタ 200">
              <a:extLst>
                <a:ext uri="{FF2B5EF4-FFF2-40B4-BE49-F238E27FC236}">
                  <a16:creationId xmlns:a16="http://schemas.microsoft.com/office/drawing/2014/main" id="{C783B02F-890C-DA47-AA9B-FDA8683B5831}"/>
                </a:ext>
              </a:extLst>
            </p:cNvPr>
            <p:cNvCxnSpPr>
              <a:stCxn id="198" idx="6"/>
              <a:endCxn id="199" idx="2"/>
            </p:cNvCxnSpPr>
            <p:nvPr/>
          </p:nvCxnSpPr>
          <p:spPr>
            <a:xfrm flipH="1" flipV="1">
              <a:off x="1727643" y="4221090"/>
              <a:ext cx="1118945" cy="1784769"/>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204" name="正方形/長方形 203">
            <a:extLst>
              <a:ext uri="{FF2B5EF4-FFF2-40B4-BE49-F238E27FC236}">
                <a16:creationId xmlns:a16="http://schemas.microsoft.com/office/drawing/2014/main" id="{0FF69720-A931-AD48-BE0A-1AD07AC7F298}"/>
              </a:ext>
            </a:extLst>
          </p:cNvPr>
          <p:cNvSpPr/>
          <p:nvPr/>
        </p:nvSpPr>
        <p:spPr>
          <a:xfrm>
            <a:off x="7680176" y="6165304"/>
            <a:ext cx="1222510"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tx1"/>
                </a:solidFill>
              </a:rPr>
              <a:t>コース</a:t>
            </a:r>
          </a:p>
        </p:txBody>
      </p:sp>
      <p:sp>
        <p:nvSpPr>
          <p:cNvPr id="205" name="正方形/長方形 204">
            <a:extLst>
              <a:ext uri="{FF2B5EF4-FFF2-40B4-BE49-F238E27FC236}">
                <a16:creationId xmlns:a16="http://schemas.microsoft.com/office/drawing/2014/main" id="{9210A4B2-0202-D943-862B-74FD6C4EF43F}"/>
              </a:ext>
            </a:extLst>
          </p:cNvPr>
          <p:cNvSpPr/>
          <p:nvPr/>
        </p:nvSpPr>
        <p:spPr>
          <a:xfrm>
            <a:off x="8832304" y="2996952"/>
            <a:ext cx="1222510"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tx1"/>
                </a:solidFill>
              </a:rPr>
              <a:t>走行体</a:t>
            </a:r>
          </a:p>
        </p:txBody>
      </p:sp>
      <p:sp>
        <p:nvSpPr>
          <p:cNvPr id="206" name="正方形/長方形 205">
            <a:extLst>
              <a:ext uri="{FF2B5EF4-FFF2-40B4-BE49-F238E27FC236}">
                <a16:creationId xmlns:a16="http://schemas.microsoft.com/office/drawing/2014/main" id="{78CBF6E0-D10A-5C48-B6AA-368DEE2FBF31}"/>
              </a:ext>
            </a:extLst>
          </p:cNvPr>
          <p:cNvSpPr/>
          <p:nvPr/>
        </p:nvSpPr>
        <p:spPr>
          <a:xfrm>
            <a:off x="2857266" y="5589240"/>
            <a:ext cx="1222510"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tx1"/>
                </a:solidFill>
              </a:rPr>
              <a:t>青色ライン</a:t>
            </a:r>
          </a:p>
        </p:txBody>
      </p:sp>
      <p:sp>
        <p:nvSpPr>
          <p:cNvPr id="207" name="正方形/長方形 206">
            <a:extLst>
              <a:ext uri="{FF2B5EF4-FFF2-40B4-BE49-F238E27FC236}">
                <a16:creationId xmlns:a16="http://schemas.microsoft.com/office/drawing/2014/main" id="{55387B46-D31F-3C45-A8AB-620D59E7A0D0}"/>
              </a:ext>
            </a:extLst>
          </p:cNvPr>
          <p:cNvSpPr/>
          <p:nvPr/>
        </p:nvSpPr>
        <p:spPr>
          <a:xfrm>
            <a:off x="6457666" y="5589240"/>
            <a:ext cx="1222510"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a:solidFill>
                  <a:schemeClr val="tx1"/>
                </a:solidFill>
              </a:rPr>
              <a:t>黒</a:t>
            </a:r>
            <a:r>
              <a:rPr kumimoji="1" lang="ja-JP" altLang="en-US" sz="1400">
                <a:solidFill>
                  <a:schemeClr val="tx1"/>
                </a:solidFill>
              </a:rPr>
              <a:t>色ライン</a:t>
            </a:r>
          </a:p>
        </p:txBody>
      </p:sp>
      <p:sp>
        <p:nvSpPr>
          <p:cNvPr id="208" name="正方形/長方形 207">
            <a:extLst>
              <a:ext uri="{FF2B5EF4-FFF2-40B4-BE49-F238E27FC236}">
                <a16:creationId xmlns:a16="http://schemas.microsoft.com/office/drawing/2014/main" id="{C14B7F6C-70B1-C44E-A2C0-DD1655E23599}"/>
              </a:ext>
            </a:extLst>
          </p:cNvPr>
          <p:cNvSpPr/>
          <p:nvPr/>
        </p:nvSpPr>
        <p:spPr>
          <a:xfrm>
            <a:off x="2207568" y="3284984"/>
            <a:ext cx="1944216"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a:solidFill>
                  <a:schemeClr val="tx1"/>
                </a:solidFill>
              </a:rPr>
              <a:t>ブロック並べエリア</a:t>
            </a:r>
            <a:endParaRPr kumimoji="1" lang="ja-JP" altLang="en-US" sz="1400">
              <a:solidFill>
                <a:schemeClr val="tx1"/>
              </a:solidFill>
            </a:endParaRPr>
          </a:p>
        </p:txBody>
      </p:sp>
      <p:sp>
        <p:nvSpPr>
          <p:cNvPr id="209" name="正方形/長方形 208">
            <a:extLst>
              <a:ext uri="{FF2B5EF4-FFF2-40B4-BE49-F238E27FC236}">
                <a16:creationId xmlns:a16="http://schemas.microsoft.com/office/drawing/2014/main" id="{D4D4802C-2A8F-4542-8EFF-A933EE65CC02}"/>
              </a:ext>
            </a:extLst>
          </p:cNvPr>
          <p:cNvSpPr/>
          <p:nvPr/>
        </p:nvSpPr>
        <p:spPr>
          <a:xfrm>
            <a:off x="3647728" y="2492896"/>
            <a:ext cx="1152128"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a:solidFill>
                  <a:schemeClr val="tx1"/>
                </a:solidFill>
              </a:rPr>
              <a:t>ブロック</a:t>
            </a:r>
            <a:endParaRPr kumimoji="1" lang="ja-JP" altLang="en-US" sz="1400">
              <a:solidFill>
                <a:schemeClr val="tx1"/>
              </a:solidFill>
            </a:endParaRPr>
          </a:p>
        </p:txBody>
      </p:sp>
      <p:sp>
        <p:nvSpPr>
          <p:cNvPr id="167" name="正方形/長方形 166">
            <a:extLst>
              <a:ext uri="{FF2B5EF4-FFF2-40B4-BE49-F238E27FC236}">
                <a16:creationId xmlns:a16="http://schemas.microsoft.com/office/drawing/2014/main" id="{E165A1A7-388F-F843-8DB0-8FDB37FA68C9}"/>
              </a:ext>
            </a:extLst>
          </p:cNvPr>
          <p:cNvSpPr/>
          <p:nvPr/>
        </p:nvSpPr>
        <p:spPr>
          <a:xfrm>
            <a:off x="7824192" y="1412776"/>
            <a:ext cx="1368152" cy="2160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1"/>
                </a:solidFill>
              </a:rPr>
              <a:t>LAN</a:t>
            </a:r>
            <a:r>
              <a:rPr kumimoji="1" lang="ja-JP" altLang="en-US" sz="1400">
                <a:solidFill>
                  <a:schemeClr val="tx1"/>
                </a:solidFill>
              </a:rPr>
              <a:t>ケーブル</a:t>
            </a:r>
          </a:p>
        </p:txBody>
      </p:sp>
      <p:sp>
        <p:nvSpPr>
          <p:cNvPr id="169" name="正方形/長方形 168">
            <a:extLst>
              <a:ext uri="{FF2B5EF4-FFF2-40B4-BE49-F238E27FC236}">
                <a16:creationId xmlns:a16="http://schemas.microsoft.com/office/drawing/2014/main" id="{E8A16788-4FE7-FE41-AB39-8EEB8547A3D0}"/>
              </a:ext>
            </a:extLst>
          </p:cNvPr>
          <p:cNvSpPr/>
          <p:nvPr/>
        </p:nvSpPr>
        <p:spPr>
          <a:xfrm>
            <a:off x="9128720" y="404664"/>
            <a:ext cx="1719808"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1"/>
                </a:solidFill>
              </a:rPr>
              <a:t>Bluetooth</a:t>
            </a:r>
            <a:r>
              <a:rPr kumimoji="1" lang="ja-JP" altLang="en-US" sz="1400">
                <a:solidFill>
                  <a:schemeClr val="tx1"/>
                </a:solidFill>
              </a:rPr>
              <a:t>通信機器</a:t>
            </a:r>
          </a:p>
        </p:txBody>
      </p:sp>
      <p:sp>
        <p:nvSpPr>
          <p:cNvPr id="183" name="正方形/長方形 182">
            <a:extLst>
              <a:ext uri="{FF2B5EF4-FFF2-40B4-BE49-F238E27FC236}">
                <a16:creationId xmlns:a16="http://schemas.microsoft.com/office/drawing/2014/main" id="{23C625FB-8F6E-F646-88B3-6DB8A8D189FC}"/>
              </a:ext>
            </a:extLst>
          </p:cNvPr>
          <p:cNvSpPr/>
          <p:nvPr/>
        </p:nvSpPr>
        <p:spPr>
          <a:xfrm>
            <a:off x="8832304" y="2564904"/>
            <a:ext cx="1368152"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1"/>
                </a:solidFill>
              </a:rPr>
              <a:t>Bluetooth</a:t>
            </a:r>
            <a:endParaRPr kumimoji="1" lang="ja-JP" altLang="en-US" sz="1400">
              <a:solidFill>
                <a:schemeClr val="tx1"/>
              </a:solidFill>
            </a:endParaRPr>
          </a:p>
        </p:txBody>
      </p:sp>
    </p:spTree>
    <p:extLst>
      <p:ext uri="{BB962C8B-B14F-4D97-AF65-F5344CB8AC3E}">
        <p14:creationId xmlns:p14="http://schemas.microsoft.com/office/powerpoint/2010/main" val="19724534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E14352D6-4254-954F-B23C-DD3C3BEF430F}"/>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青色ラインの通過・推定</a:t>
            </a:r>
            <a:r>
              <a:rPr kumimoji="1" lang="en-US" altLang="ja-JP" dirty="0">
                <a:solidFill>
                  <a:schemeClr val="tx1"/>
                </a:solidFill>
              </a:rPr>
              <a:t> 1/2</a:t>
            </a:r>
            <a:endParaRPr kumimoji="1" lang="ja-JP" altLang="en-US">
              <a:solidFill>
                <a:schemeClr val="tx1"/>
              </a:solidFill>
            </a:endParaRPr>
          </a:p>
        </p:txBody>
      </p:sp>
      <p:sp>
        <p:nvSpPr>
          <p:cNvPr id="2" name="正方形/長方形 1">
            <a:extLst>
              <a:ext uri="{FF2B5EF4-FFF2-40B4-BE49-F238E27FC236}">
                <a16:creationId xmlns:a16="http://schemas.microsoft.com/office/drawing/2014/main" id="{B32414ED-FA44-A145-9661-EC50E42AD83C}"/>
              </a:ext>
            </a:extLst>
          </p:cNvPr>
          <p:cNvSpPr/>
          <p:nvPr/>
        </p:nvSpPr>
        <p:spPr>
          <a:xfrm>
            <a:off x="801604" y="1653842"/>
            <a:ext cx="4064000" cy="288032"/>
          </a:xfrm>
          <a:prstGeom prst="rect">
            <a:avLst/>
          </a:prstGeom>
          <a:solidFill>
            <a:schemeClr val="bg1">
              <a:lumMod val="5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7" name="正方形/長方形 6">
            <a:extLst>
              <a:ext uri="{FF2B5EF4-FFF2-40B4-BE49-F238E27FC236}">
                <a16:creationId xmlns:a16="http://schemas.microsoft.com/office/drawing/2014/main" id="{C6C59A4F-5B1A-674E-B3BD-85C1E71ABB0C}"/>
              </a:ext>
            </a:extLst>
          </p:cNvPr>
          <p:cNvSpPr/>
          <p:nvPr/>
        </p:nvSpPr>
        <p:spPr>
          <a:xfrm>
            <a:off x="4865604" y="1653842"/>
            <a:ext cx="4064000" cy="288032"/>
          </a:xfrm>
          <a:prstGeom prst="rect">
            <a:avLst/>
          </a:prstGeom>
          <a:solidFill>
            <a:schemeClr val="accent1">
              <a:lumMod val="40000"/>
              <a:lumOff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6" name="正方形/長方形 5">
            <a:extLst>
              <a:ext uri="{FF2B5EF4-FFF2-40B4-BE49-F238E27FC236}">
                <a16:creationId xmlns:a16="http://schemas.microsoft.com/office/drawing/2014/main" id="{56F30E03-0D89-7946-A798-A0DD77C91030}"/>
              </a:ext>
            </a:extLst>
          </p:cNvPr>
          <p:cNvSpPr/>
          <p:nvPr/>
        </p:nvSpPr>
        <p:spPr>
          <a:xfrm>
            <a:off x="8929604" y="1653842"/>
            <a:ext cx="2144464" cy="288032"/>
          </a:xfrm>
          <a:prstGeom prst="rect">
            <a:avLst/>
          </a:prstGeom>
          <a:solidFill>
            <a:schemeClr val="bg1">
              <a:lumMod val="5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12" name="グループ化 11">
            <a:extLst>
              <a:ext uri="{FF2B5EF4-FFF2-40B4-BE49-F238E27FC236}">
                <a16:creationId xmlns:a16="http://schemas.microsoft.com/office/drawing/2014/main" id="{603863D7-AF6C-834D-B3AA-685B10444801}"/>
              </a:ext>
            </a:extLst>
          </p:cNvPr>
          <p:cNvGrpSpPr/>
          <p:nvPr/>
        </p:nvGrpSpPr>
        <p:grpSpPr>
          <a:xfrm rot="405230" flipH="1">
            <a:off x="971373" y="1087149"/>
            <a:ext cx="1456176" cy="1224136"/>
            <a:chOff x="5881370" y="2780928"/>
            <a:chExt cx="1798806" cy="1512168"/>
          </a:xfrm>
        </p:grpSpPr>
        <p:sp>
          <p:nvSpPr>
            <p:cNvPr id="13" name="正方形/長方形 12">
              <a:extLst>
                <a:ext uri="{FF2B5EF4-FFF2-40B4-BE49-F238E27FC236}">
                  <a16:creationId xmlns:a16="http://schemas.microsoft.com/office/drawing/2014/main" id="{5BAC56F6-D620-F947-A4A1-F5A457354102}"/>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14" name="グループ化 13">
              <a:extLst>
                <a:ext uri="{FF2B5EF4-FFF2-40B4-BE49-F238E27FC236}">
                  <a16:creationId xmlns:a16="http://schemas.microsoft.com/office/drawing/2014/main" id="{5549BF64-4D2C-FB4D-8D8C-B84ED464D4F7}"/>
                </a:ext>
              </a:extLst>
            </p:cNvPr>
            <p:cNvGrpSpPr/>
            <p:nvPr/>
          </p:nvGrpSpPr>
          <p:grpSpPr>
            <a:xfrm>
              <a:off x="6852084" y="3392996"/>
              <a:ext cx="288032" cy="288032"/>
              <a:chOff x="4024536" y="3216424"/>
              <a:chExt cx="3168353" cy="3168352"/>
            </a:xfrm>
          </p:grpSpPr>
          <p:sp>
            <p:nvSpPr>
              <p:cNvPr id="18" name="パイ 17">
                <a:extLst>
                  <a:ext uri="{FF2B5EF4-FFF2-40B4-BE49-F238E27FC236}">
                    <a16:creationId xmlns:a16="http://schemas.microsoft.com/office/drawing/2014/main" id="{4E8488B3-20FC-0144-82CE-41D502590EEE}"/>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9" name="パイ 18">
                <a:extLst>
                  <a:ext uri="{FF2B5EF4-FFF2-40B4-BE49-F238E27FC236}">
                    <a16:creationId xmlns:a16="http://schemas.microsoft.com/office/drawing/2014/main" id="{5190BB38-6719-4743-8469-610C2A61E51D}"/>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0" name="パイ 19">
                <a:extLst>
                  <a:ext uri="{FF2B5EF4-FFF2-40B4-BE49-F238E27FC236}">
                    <a16:creationId xmlns:a16="http://schemas.microsoft.com/office/drawing/2014/main" id="{1E2954DC-6326-5040-8E54-10E77EDA01B1}"/>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15" name="角丸四角形 14">
              <a:extLst>
                <a:ext uri="{FF2B5EF4-FFF2-40B4-BE49-F238E27FC236}">
                  <a16:creationId xmlns:a16="http://schemas.microsoft.com/office/drawing/2014/main" id="{787D3040-96EA-FB43-9A6A-56F9944DC9BB}"/>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角丸四角形 15">
              <a:extLst>
                <a:ext uri="{FF2B5EF4-FFF2-40B4-BE49-F238E27FC236}">
                  <a16:creationId xmlns:a16="http://schemas.microsoft.com/office/drawing/2014/main" id="{6D099F10-952B-6C4A-B014-087AF6D9CE2B}"/>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円/楕円 16">
              <a:extLst>
                <a:ext uri="{FF2B5EF4-FFF2-40B4-BE49-F238E27FC236}">
                  <a16:creationId xmlns:a16="http://schemas.microsoft.com/office/drawing/2014/main" id="{D66452FB-D4DB-5644-BF64-B91738AE3E3E}"/>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grpSp>
        <p:nvGrpSpPr>
          <p:cNvPr id="21" name="グループ化 20">
            <a:extLst>
              <a:ext uri="{FF2B5EF4-FFF2-40B4-BE49-F238E27FC236}">
                <a16:creationId xmlns:a16="http://schemas.microsoft.com/office/drawing/2014/main" id="{000CEEE2-599A-DB4B-BAEA-1156BA09FC36}"/>
              </a:ext>
            </a:extLst>
          </p:cNvPr>
          <p:cNvGrpSpPr/>
          <p:nvPr/>
        </p:nvGrpSpPr>
        <p:grpSpPr>
          <a:xfrm rot="21194770" flipH="1" flipV="1">
            <a:off x="2926226" y="918091"/>
            <a:ext cx="1456176" cy="1224136"/>
            <a:chOff x="5881370" y="2780928"/>
            <a:chExt cx="1798806" cy="1512168"/>
          </a:xfrm>
        </p:grpSpPr>
        <p:sp>
          <p:nvSpPr>
            <p:cNvPr id="22" name="正方形/長方形 21">
              <a:extLst>
                <a:ext uri="{FF2B5EF4-FFF2-40B4-BE49-F238E27FC236}">
                  <a16:creationId xmlns:a16="http://schemas.microsoft.com/office/drawing/2014/main" id="{54686E55-0D0F-C748-9CE9-FD4F3266B937}"/>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23" name="グループ化 22">
              <a:extLst>
                <a:ext uri="{FF2B5EF4-FFF2-40B4-BE49-F238E27FC236}">
                  <a16:creationId xmlns:a16="http://schemas.microsoft.com/office/drawing/2014/main" id="{0E4B7033-4956-D34C-A35C-FF182B692FB3}"/>
                </a:ext>
              </a:extLst>
            </p:cNvPr>
            <p:cNvGrpSpPr/>
            <p:nvPr/>
          </p:nvGrpSpPr>
          <p:grpSpPr>
            <a:xfrm>
              <a:off x="6852084" y="3392996"/>
              <a:ext cx="288032" cy="288032"/>
              <a:chOff x="4024536" y="3216424"/>
              <a:chExt cx="3168353" cy="3168352"/>
            </a:xfrm>
          </p:grpSpPr>
          <p:sp>
            <p:nvSpPr>
              <p:cNvPr id="27" name="パイ 26">
                <a:extLst>
                  <a:ext uri="{FF2B5EF4-FFF2-40B4-BE49-F238E27FC236}">
                    <a16:creationId xmlns:a16="http://schemas.microsoft.com/office/drawing/2014/main" id="{72DC007E-A1FA-464A-8A11-C530D1E054EA}"/>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8" name="パイ 27">
                <a:extLst>
                  <a:ext uri="{FF2B5EF4-FFF2-40B4-BE49-F238E27FC236}">
                    <a16:creationId xmlns:a16="http://schemas.microsoft.com/office/drawing/2014/main" id="{AEDDC987-FB48-B843-892C-1A2CFB9EFC70}"/>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9" name="パイ 28">
                <a:extLst>
                  <a:ext uri="{FF2B5EF4-FFF2-40B4-BE49-F238E27FC236}">
                    <a16:creationId xmlns:a16="http://schemas.microsoft.com/office/drawing/2014/main" id="{B0C1ECF5-F466-F841-859C-F153EA7F938D}"/>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24" name="角丸四角形 23">
              <a:extLst>
                <a:ext uri="{FF2B5EF4-FFF2-40B4-BE49-F238E27FC236}">
                  <a16:creationId xmlns:a16="http://schemas.microsoft.com/office/drawing/2014/main" id="{BE5A06E1-BA16-B84C-9388-AC8FEEEE556E}"/>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角丸四角形 24">
              <a:extLst>
                <a:ext uri="{FF2B5EF4-FFF2-40B4-BE49-F238E27FC236}">
                  <a16:creationId xmlns:a16="http://schemas.microsoft.com/office/drawing/2014/main" id="{65C70F52-A52D-0048-83C8-9BCBFF4CA8C5}"/>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円/楕円 25">
              <a:extLst>
                <a:ext uri="{FF2B5EF4-FFF2-40B4-BE49-F238E27FC236}">
                  <a16:creationId xmlns:a16="http://schemas.microsoft.com/office/drawing/2014/main" id="{AB2E6C38-3F28-1E49-9198-5CE26A0AF12B}"/>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grpSp>
        <p:nvGrpSpPr>
          <p:cNvPr id="30" name="グループ化 29">
            <a:extLst>
              <a:ext uri="{FF2B5EF4-FFF2-40B4-BE49-F238E27FC236}">
                <a16:creationId xmlns:a16="http://schemas.microsoft.com/office/drawing/2014/main" id="{769CAD94-86EC-C04C-B08C-4F56431D0A16}"/>
              </a:ext>
            </a:extLst>
          </p:cNvPr>
          <p:cNvGrpSpPr/>
          <p:nvPr/>
        </p:nvGrpSpPr>
        <p:grpSpPr>
          <a:xfrm rot="405230" flipH="1">
            <a:off x="4942450" y="938589"/>
            <a:ext cx="1456176" cy="1224136"/>
            <a:chOff x="5881370" y="2780928"/>
            <a:chExt cx="1798806" cy="1512168"/>
          </a:xfrm>
        </p:grpSpPr>
        <p:sp>
          <p:nvSpPr>
            <p:cNvPr id="31" name="正方形/長方形 30">
              <a:extLst>
                <a:ext uri="{FF2B5EF4-FFF2-40B4-BE49-F238E27FC236}">
                  <a16:creationId xmlns:a16="http://schemas.microsoft.com/office/drawing/2014/main" id="{B003319D-6B5B-204B-BF3F-EEA75B6C6004}"/>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32" name="グループ化 31">
              <a:extLst>
                <a:ext uri="{FF2B5EF4-FFF2-40B4-BE49-F238E27FC236}">
                  <a16:creationId xmlns:a16="http://schemas.microsoft.com/office/drawing/2014/main" id="{904AA1D3-201F-614A-8E34-E08F8746CAE2}"/>
                </a:ext>
              </a:extLst>
            </p:cNvPr>
            <p:cNvGrpSpPr/>
            <p:nvPr/>
          </p:nvGrpSpPr>
          <p:grpSpPr>
            <a:xfrm>
              <a:off x="6852084" y="3392996"/>
              <a:ext cx="288032" cy="288032"/>
              <a:chOff x="4024536" y="3216424"/>
              <a:chExt cx="3168353" cy="3168352"/>
            </a:xfrm>
          </p:grpSpPr>
          <p:sp>
            <p:nvSpPr>
              <p:cNvPr id="36" name="パイ 35">
                <a:extLst>
                  <a:ext uri="{FF2B5EF4-FFF2-40B4-BE49-F238E27FC236}">
                    <a16:creationId xmlns:a16="http://schemas.microsoft.com/office/drawing/2014/main" id="{66073B6C-DAAF-594B-9C5C-FCAF266745A9}"/>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7" name="パイ 36">
                <a:extLst>
                  <a:ext uri="{FF2B5EF4-FFF2-40B4-BE49-F238E27FC236}">
                    <a16:creationId xmlns:a16="http://schemas.microsoft.com/office/drawing/2014/main" id="{54CA0F44-7E34-B043-B538-AC292C95E62E}"/>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8" name="パイ 37">
                <a:extLst>
                  <a:ext uri="{FF2B5EF4-FFF2-40B4-BE49-F238E27FC236}">
                    <a16:creationId xmlns:a16="http://schemas.microsoft.com/office/drawing/2014/main" id="{49C01226-6FA8-CF45-8A36-3C152B1CF751}"/>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33" name="角丸四角形 32">
              <a:extLst>
                <a:ext uri="{FF2B5EF4-FFF2-40B4-BE49-F238E27FC236}">
                  <a16:creationId xmlns:a16="http://schemas.microsoft.com/office/drawing/2014/main" id="{D66FEE24-0753-934E-9953-3DB1723FDD7D}"/>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角丸四角形 33">
              <a:extLst>
                <a:ext uri="{FF2B5EF4-FFF2-40B4-BE49-F238E27FC236}">
                  <a16:creationId xmlns:a16="http://schemas.microsoft.com/office/drawing/2014/main" id="{C0FFEDA3-C49F-4C4D-9168-AEB85F72CE92}"/>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円/楕円 34">
              <a:extLst>
                <a:ext uri="{FF2B5EF4-FFF2-40B4-BE49-F238E27FC236}">
                  <a16:creationId xmlns:a16="http://schemas.microsoft.com/office/drawing/2014/main" id="{BEB0E7B8-B737-5C4D-8A23-6752EBB1C15E}"/>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grpSp>
        <p:nvGrpSpPr>
          <p:cNvPr id="39" name="グループ化 38">
            <a:extLst>
              <a:ext uri="{FF2B5EF4-FFF2-40B4-BE49-F238E27FC236}">
                <a16:creationId xmlns:a16="http://schemas.microsoft.com/office/drawing/2014/main" id="{61C31476-619F-1A4B-AB4B-97BB7AFEB452}"/>
              </a:ext>
            </a:extLst>
          </p:cNvPr>
          <p:cNvGrpSpPr/>
          <p:nvPr/>
        </p:nvGrpSpPr>
        <p:grpSpPr>
          <a:xfrm rot="1762065" flipH="1">
            <a:off x="6729285" y="1584944"/>
            <a:ext cx="1456176" cy="1224136"/>
            <a:chOff x="5881370" y="2780928"/>
            <a:chExt cx="1798806" cy="1512168"/>
          </a:xfrm>
        </p:grpSpPr>
        <p:sp>
          <p:nvSpPr>
            <p:cNvPr id="40" name="正方形/長方形 39">
              <a:extLst>
                <a:ext uri="{FF2B5EF4-FFF2-40B4-BE49-F238E27FC236}">
                  <a16:creationId xmlns:a16="http://schemas.microsoft.com/office/drawing/2014/main" id="{B7CBBCE5-3EB0-3842-B9EF-2804FCD70EF1}"/>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41" name="グループ化 40">
              <a:extLst>
                <a:ext uri="{FF2B5EF4-FFF2-40B4-BE49-F238E27FC236}">
                  <a16:creationId xmlns:a16="http://schemas.microsoft.com/office/drawing/2014/main" id="{91CE45B1-486B-274C-B072-94602A9DCB92}"/>
                </a:ext>
              </a:extLst>
            </p:cNvPr>
            <p:cNvGrpSpPr/>
            <p:nvPr/>
          </p:nvGrpSpPr>
          <p:grpSpPr>
            <a:xfrm>
              <a:off x="6852084" y="3392996"/>
              <a:ext cx="288032" cy="288032"/>
              <a:chOff x="4024536" y="3216424"/>
              <a:chExt cx="3168353" cy="3168352"/>
            </a:xfrm>
          </p:grpSpPr>
          <p:sp>
            <p:nvSpPr>
              <p:cNvPr id="45" name="パイ 44">
                <a:extLst>
                  <a:ext uri="{FF2B5EF4-FFF2-40B4-BE49-F238E27FC236}">
                    <a16:creationId xmlns:a16="http://schemas.microsoft.com/office/drawing/2014/main" id="{61E8B8BE-773E-9048-922D-3FFFDE7B1BB3}"/>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6" name="パイ 45">
                <a:extLst>
                  <a:ext uri="{FF2B5EF4-FFF2-40B4-BE49-F238E27FC236}">
                    <a16:creationId xmlns:a16="http://schemas.microsoft.com/office/drawing/2014/main" id="{EE90688C-DD0F-6449-8499-EC9E63AC990F}"/>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7" name="パイ 46">
                <a:extLst>
                  <a:ext uri="{FF2B5EF4-FFF2-40B4-BE49-F238E27FC236}">
                    <a16:creationId xmlns:a16="http://schemas.microsoft.com/office/drawing/2014/main" id="{C1E3DB11-B2B2-024C-9DF0-2EE0E7810E34}"/>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42" name="角丸四角形 41">
              <a:extLst>
                <a:ext uri="{FF2B5EF4-FFF2-40B4-BE49-F238E27FC236}">
                  <a16:creationId xmlns:a16="http://schemas.microsoft.com/office/drawing/2014/main" id="{85302901-5FBB-8345-9B4C-22DF440E30AD}"/>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角丸四角形 42">
              <a:extLst>
                <a:ext uri="{FF2B5EF4-FFF2-40B4-BE49-F238E27FC236}">
                  <a16:creationId xmlns:a16="http://schemas.microsoft.com/office/drawing/2014/main" id="{96E87452-1E41-F24B-B444-92EC965B11EC}"/>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円/楕円 43">
              <a:extLst>
                <a:ext uri="{FF2B5EF4-FFF2-40B4-BE49-F238E27FC236}">
                  <a16:creationId xmlns:a16="http://schemas.microsoft.com/office/drawing/2014/main" id="{A41926D8-9204-C44A-A981-E58A4E5FA5AA}"/>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sp>
        <p:nvSpPr>
          <p:cNvPr id="49" name="正方形/長方形 48">
            <a:extLst>
              <a:ext uri="{FF2B5EF4-FFF2-40B4-BE49-F238E27FC236}">
                <a16:creationId xmlns:a16="http://schemas.microsoft.com/office/drawing/2014/main" id="{9075AA99-7F9A-7446-BE62-0C0F81A16361}"/>
              </a:ext>
            </a:extLst>
          </p:cNvPr>
          <p:cNvSpPr/>
          <p:nvPr/>
        </p:nvSpPr>
        <p:spPr>
          <a:xfrm>
            <a:off x="56844" y="620688"/>
            <a:ext cx="2747858" cy="44823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従来のライントレース</a:t>
            </a:r>
          </a:p>
        </p:txBody>
      </p:sp>
      <p:grpSp>
        <p:nvGrpSpPr>
          <p:cNvPr id="53" name="グループ化 52">
            <a:extLst>
              <a:ext uri="{FF2B5EF4-FFF2-40B4-BE49-F238E27FC236}">
                <a16:creationId xmlns:a16="http://schemas.microsoft.com/office/drawing/2014/main" id="{58DA73AE-C988-1747-BD34-01423FD96198}"/>
              </a:ext>
            </a:extLst>
          </p:cNvPr>
          <p:cNvGrpSpPr/>
          <p:nvPr/>
        </p:nvGrpSpPr>
        <p:grpSpPr>
          <a:xfrm>
            <a:off x="941506" y="3053811"/>
            <a:ext cx="7988097" cy="1815349"/>
            <a:chOff x="139903" y="2571870"/>
            <a:chExt cx="1505202" cy="1505202"/>
          </a:xfrm>
        </p:grpSpPr>
        <p:cxnSp>
          <p:nvCxnSpPr>
            <p:cNvPr id="51" name="直線コネクタ 50">
              <a:extLst>
                <a:ext uri="{FF2B5EF4-FFF2-40B4-BE49-F238E27FC236}">
                  <a16:creationId xmlns:a16="http://schemas.microsoft.com/office/drawing/2014/main" id="{C7C36B1C-111E-174A-9214-65FF6EC1AB59}"/>
                </a:ext>
              </a:extLst>
            </p:cNvPr>
            <p:cNvCxnSpPr/>
            <p:nvPr/>
          </p:nvCxnSpPr>
          <p:spPr>
            <a:xfrm>
              <a:off x="139903" y="2571870"/>
              <a:ext cx="0" cy="15052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直線コネクタ 51">
              <a:extLst>
                <a:ext uri="{FF2B5EF4-FFF2-40B4-BE49-F238E27FC236}">
                  <a16:creationId xmlns:a16="http://schemas.microsoft.com/office/drawing/2014/main" id="{9BE15845-4C6C-6244-BB18-BC4240FBC292}"/>
                </a:ext>
              </a:extLst>
            </p:cNvPr>
            <p:cNvCxnSpPr>
              <a:cxnSpLocks/>
            </p:cNvCxnSpPr>
            <p:nvPr/>
          </p:nvCxnSpPr>
          <p:spPr>
            <a:xfrm rot="5400000">
              <a:off x="892504" y="3324471"/>
              <a:ext cx="0" cy="15052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54" name="グループ化 53">
            <a:extLst>
              <a:ext uri="{FF2B5EF4-FFF2-40B4-BE49-F238E27FC236}">
                <a16:creationId xmlns:a16="http://schemas.microsoft.com/office/drawing/2014/main" id="{09A5AC12-FB2B-0C4C-8BBB-D3D4ADC37C53}"/>
              </a:ext>
            </a:extLst>
          </p:cNvPr>
          <p:cNvGrpSpPr/>
          <p:nvPr/>
        </p:nvGrpSpPr>
        <p:grpSpPr>
          <a:xfrm>
            <a:off x="2221010" y="1196752"/>
            <a:ext cx="5684706" cy="3666822"/>
            <a:chOff x="2221010" y="1196752"/>
            <a:chExt cx="5684706" cy="3024336"/>
          </a:xfrm>
        </p:grpSpPr>
        <p:cxnSp>
          <p:nvCxnSpPr>
            <p:cNvPr id="55" name="直線コネクタ 54">
              <a:extLst>
                <a:ext uri="{FF2B5EF4-FFF2-40B4-BE49-F238E27FC236}">
                  <a16:creationId xmlns:a16="http://schemas.microsoft.com/office/drawing/2014/main" id="{7FB81AD2-4018-6C47-B4A9-D007B54D7D7B}"/>
                </a:ext>
              </a:extLst>
            </p:cNvPr>
            <p:cNvCxnSpPr>
              <a:cxnSpLocks/>
            </p:cNvCxnSpPr>
            <p:nvPr/>
          </p:nvCxnSpPr>
          <p:spPr>
            <a:xfrm>
              <a:off x="2221010" y="1221855"/>
              <a:ext cx="0" cy="2999233"/>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57" name="直線コネクタ 56">
              <a:extLst>
                <a:ext uri="{FF2B5EF4-FFF2-40B4-BE49-F238E27FC236}">
                  <a16:creationId xmlns:a16="http://schemas.microsoft.com/office/drawing/2014/main" id="{7EC6B712-BE38-3045-9EC4-E77D5032DF3E}"/>
                </a:ext>
              </a:extLst>
            </p:cNvPr>
            <p:cNvCxnSpPr>
              <a:cxnSpLocks/>
            </p:cNvCxnSpPr>
            <p:nvPr/>
          </p:nvCxnSpPr>
          <p:spPr>
            <a:xfrm>
              <a:off x="4161300" y="1221855"/>
              <a:ext cx="0" cy="2999233"/>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58" name="直線コネクタ 57">
              <a:extLst>
                <a:ext uri="{FF2B5EF4-FFF2-40B4-BE49-F238E27FC236}">
                  <a16:creationId xmlns:a16="http://schemas.microsoft.com/office/drawing/2014/main" id="{7E561174-1301-714F-AA44-A29425FAD400}"/>
                </a:ext>
              </a:extLst>
            </p:cNvPr>
            <p:cNvCxnSpPr>
              <a:cxnSpLocks/>
            </p:cNvCxnSpPr>
            <p:nvPr/>
          </p:nvCxnSpPr>
          <p:spPr>
            <a:xfrm>
              <a:off x="6192087" y="1216269"/>
              <a:ext cx="0" cy="2999233"/>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59" name="直線コネクタ 58">
              <a:extLst>
                <a:ext uri="{FF2B5EF4-FFF2-40B4-BE49-F238E27FC236}">
                  <a16:creationId xmlns:a16="http://schemas.microsoft.com/office/drawing/2014/main" id="{926680D8-AEE4-434A-9626-FA9721A379B5}"/>
                </a:ext>
              </a:extLst>
            </p:cNvPr>
            <p:cNvCxnSpPr>
              <a:cxnSpLocks/>
            </p:cNvCxnSpPr>
            <p:nvPr/>
          </p:nvCxnSpPr>
          <p:spPr>
            <a:xfrm>
              <a:off x="7905716" y="1196752"/>
              <a:ext cx="0" cy="2999233"/>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grpSp>
      <p:sp>
        <p:nvSpPr>
          <p:cNvPr id="60" name="フリーフォーム 59">
            <a:extLst>
              <a:ext uri="{FF2B5EF4-FFF2-40B4-BE49-F238E27FC236}">
                <a16:creationId xmlns:a16="http://schemas.microsoft.com/office/drawing/2014/main" id="{14F6554B-99DA-0D4B-9106-56D6AF9D1674}"/>
              </a:ext>
            </a:extLst>
          </p:cNvPr>
          <p:cNvSpPr/>
          <p:nvPr/>
        </p:nvSpPr>
        <p:spPr>
          <a:xfrm>
            <a:off x="1432975" y="3393447"/>
            <a:ext cx="7369629" cy="1430008"/>
          </a:xfrm>
          <a:custGeom>
            <a:avLst/>
            <a:gdLst>
              <a:gd name="connsiteX0" fmla="*/ 0 w 7369629"/>
              <a:gd name="connsiteY0" fmla="*/ 707898 h 1254786"/>
              <a:gd name="connsiteX1" fmla="*/ 783772 w 7369629"/>
              <a:gd name="connsiteY1" fmla="*/ 1230412 h 1254786"/>
              <a:gd name="connsiteX2" fmla="*/ 2710543 w 7369629"/>
              <a:gd name="connsiteY2" fmla="*/ 11212 h 1254786"/>
              <a:gd name="connsiteX3" fmla="*/ 4757058 w 7369629"/>
              <a:gd name="connsiteY3" fmla="*/ 599041 h 1254786"/>
              <a:gd name="connsiteX4" fmla="*/ 6477000 w 7369629"/>
              <a:gd name="connsiteY4" fmla="*/ 152727 h 1254786"/>
              <a:gd name="connsiteX5" fmla="*/ 7369629 w 7369629"/>
              <a:gd name="connsiteY5" fmla="*/ 98298 h 1254786"/>
              <a:gd name="connsiteX0" fmla="*/ 0 w 7369629"/>
              <a:gd name="connsiteY0" fmla="*/ 707898 h 1254786"/>
              <a:gd name="connsiteX1" fmla="*/ 936172 w 7369629"/>
              <a:gd name="connsiteY1" fmla="*/ 1230412 h 1254786"/>
              <a:gd name="connsiteX2" fmla="*/ 2710543 w 7369629"/>
              <a:gd name="connsiteY2" fmla="*/ 11212 h 1254786"/>
              <a:gd name="connsiteX3" fmla="*/ 4757058 w 7369629"/>
              <a:gd name="connsiteY3" fmla="*/ 599041 h 1254786"/>
              <a:gd name="connsiteX4" fmla="*/ 6477000 w 7369629"/>
              <a:gd name="connsiteY4" fmla="*/ 152727 h 1254786"/>
              <a:gd name="connsiteX5" fmla="*/ 7369629 w 7369629"/>
              <a:gd name="connsiteY5" fmla="*/ 98298 h 1254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69629" h="1254786">
                <a:moveTo>
                  <a:pt x="0" y="707898"/>
                </a:moveTo>
                <a:cubicBezTo>
                  <a:pt x="166007" y="1027212"/>
                  <a:pt x="484415" y="1346526"/>
                  <a:pt x="936172" y="1230412"/>
                </a:cubicBezTo>
                <a:cubicBezTo>
                  <a:pt x="1387929" y="1114298"/>
                  <a:pt x="2073729" y="116441"/>
                  <a:pt x="2710543" y="11212"/>
                </a:cubicBezTo>
                <a:cubicBezTo>
                  <a:pt x="3347357" y="-94017"/>
                  <a:pt x="4129315" y="575455"/>
                  <a:pt x="4757058" y="599041"/>
                </a:cubicBezTo>
                <a:cubicBezTo>
                  <a:pt x="5384801" y="622627"/>
                  <a:pt x="6041571" y="236184"/>
                  <a:pt x="6477000" y="152727"/>
                </a:cubicBezTo>
                <a:cubicBezTo>
                  <a:pt x="6912429" y="69270"/>
                  <a:pt x="7141029" y="83784"/>
                  <a:pt x="7369629" y="98298"/>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3" name="正方形/長方形 62">
            <a:extLst>
              <a:ext uri="{FF2B5EF4-FFF2-40B4-BE49-F238E27FC236}">
                <a16:creationId xmlns:a16="http://schemas.microsoft.com/office/drawing/2014/main" id="{F512B6D2-5F27-BF48-BC23-038842193C24}"/>
              </a:ext>
            </a:extLst>
          </p:cNvPr>
          <p:cNvSpPr/>
          <p:nvPr/>
        </p:nvSpPr>
        <p:spPr>
          <a:xfrm>
            <a:off x="488892" y="2780928"/>
            <a:ext cx="819439"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a:solidFill>
                  <a:schemeClr val="tx1"/>
                </a:solidFill>
              </a:rPr>
              <a:t>輝度</a:t>
            </a:r>
            <a:endParaRPr kumimoji="1" lang="ja-JP" altLang="en-US" sz="1400">
              <a:solidFill>
                <a:schemeClr val="tx1"/>
              </a:solidFill>
            </a:endParaRPr>
          </a:p>
        </p:txBody>
      </p:sp>
      <p:cxnSp>
        <p:nvCxnSpPr>
          <p:cNvPr id="64" name="直線コネクタ 63">
            <a:extLst>
              <a:ext uri="{FF2B5EF4-FFF2-40B4-BE49-F238E27FC236}">
                <a16:creationId xmlns:a16="http://schemas.microsoft.com/office/drawing/2014/main" id="{6DED9D8F-90EA-7F40-8D83-43D595B0CDC9}"/>
              </a:ext>
            </a:extLst>
          </p:cNvPr>
          <p:cNvCxnSpPr>
            <a:cxnSpLocks/>
          </p:cNvCxnSpPr>
          <p:nvPr/>
        </p:nvCxnSpPr>
        <p:spPr>
          <a:xfrm flipH="1">
            <a:off x="946043" y="3356991"/>
            <a:ext cx="7983563" cy="1"/>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66" name="正方形/長方形 65">
            <a:extLst>
              <a:ext uri="{FF2B5EF4-FFF2-40B4-BE49-F238E27FC236}">
                <a16:creationId xmlns:a16="http://schemas.microsoft.com/office/drawing/2014/main" id="{C9BEEB30-24C2-AA40-9AE4-A60CA7780655}"/>
              </a:ext>
            </a:extLst>
          </p:cNvPr>
          <p:cNvSpPr/>
          <p:nvPr/>
        </p:nvSpPr>
        <p:spPr>
          <a:xfrm>
            <a:off x="272869" y="3212976"/>
            <a:ext cx="652142"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1"/>
                </a:solidFill>
              </a:rPr>
              <a:t>100</a:t>
            </a:r>
            <a:endParaRPr kumimoji="1" lang="ja-JP" altLang="en-US" sz="1400">
              <a:solidFill>
                <a:schemeClr val="tx1"/>
              </a:solidFill>
            </a:endParaRPr>
          </a:p>
        </p:txBody>
      </p:sp>
      <p:sp>
        <p:nvSpPr>
          <p:cNvPr id="67" name="正方形/長方形 66">
            <a:extLst>
              <a:ext uri="{FF2B5EF4-FFF2-40B4-BE49-F238E27FC236}">
                <a16:creationId xmlns:a16="http://schemas.microsoft.com/office/drawing/2014/main" id="{D8EB2349-B7D0-1C41-AA3A-530FA5B664CD}"/>
              </a:ext>
            </a:extLst>
          </p:cNvPr>
          <p:cNvSpPr/>
          <p:nvPr/>
        </p:nvSpPr>
        <p:spPr>
          <a:xfrm>
            <a:off x="941506" y="4328870"/>
            <a:ext cx="7988098" cy="534704"/>
          </a:xfrm>
          <a:prstGeom prst="rect">
            <a:avLst/>
          </a:prstGeom>
          <a:solidFill>
            <a:srgbClr val="FF0000">
              <a:alpha val="19608"/>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lang="ja-JP" altLang="en-US">
                <a:solidFill>
                  <a:schemeClr val="tx1"/>
                </a:solidFill>
              </a:rPr>
              <a:t>ラインがある確率：高い</a:t>
            </a:r>
            <a:endParaRPr kumimoji="1" lang="ja-JP" altLang="en-US" dirty="0" err="1">
              <a:solidFill>
                <a:schemeClr val="tx1"/>
              </a:solidFill>
            </a:endParaRPr>
          </a:p>
        </p:txBody>
      </p:sp>
      <p:sp>
        <p:nvSpPr>
          <p:cNvPr id="68" name="正方形/長方形 67">
            <a:extLst>
              <a:ext uri="{FF2B5EF4-FFF2-40B4-BE49-F238E27FC236}">
                <a16:creationId xmlns:a16="http://schemas.microsoft.com/office/drawing/2014/main" id="{B5A226A6-711F-EC41-A50C-6769A980476C}"/>
              </a:ext>
            </a:extLst>
          </p:cNvPr>
          <p:cNvSpPr/>
          <p:nvPr/>
        </p:nvSpPr>
        <p:spPr>
          <a:xfrm>
            <a:off x="925010" y="3371135"/>
            <a:ext cx="7988098" cy="534704"/>
          </a:xfrm>
          <a:prstGeom prst="rect">
            <a:avLst/>
          </a:prstGeom>
          <a:solidFill>
            <a:schemeClr val="accent5">
              <a:alpha val="19608"/>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lang="ja-JP" altLang="en-US">
                <a:solidFill>
                  <a:schemeClr val="tx1"/>
                </a:solidFill>
              </a:rPr>
              <a:t>ラインがある確率：低い</a:t>
            </a:r>
            <a:endParaRPr kumimoji="1" lang="ja-JP" altLang="en-US" dirty="0" err="1">
              <a:solidFill>
                <a:schemeClr val="tx1"/>
              </a:solidFill>
            </a:endParaRPr>
          </a:p>
        </p:txBody>
      </p:sp>
      <p:sp>
        <p:nvSpPr>
          <p:cNvPr id="69" name="1 つの角を切り取った四角形 68">
            <a:extLst>
              <a:ext uri="{FF2B5EF4-FFF2-40B4-BE49-F238E27FC236}">
                <a16:creationId xmlns:a16="http://schemas.microsoft.com/office/drawing/2014/main" id="{C16A3D84-7466-CD48-A58B-F1AFBF4830BB}"/>
              </a:ext>
            </a:extLst>
          </p:cNvPr>
          <p:cNvSpPr/>
          <p:nvPr/>
        </p:nvSpPr>
        <p:spPr>
          <a:xfrm flipH="1">
            <a:off x="9263405" y="2080240"/>
            <a:ext cx="2305203" cy="1739490"/>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sz="1600" b="1">
                <a:solidFill>
                  <a:schemeClr val="tx1"/>
                </a:solidFill>
              </a:rPr>
              <a:t>青色ラインはラインと推定される確率は低い、そのため走行体がラインを外れる確率が高い。</a:t>
            </a:r>
            <a:endParaRPr lang="en-US" altLang="ja-JP" sz="1600" b="1" dirty="0">
              <a:solidFill>
                <a:schemeClr val="tx1"/>
              </a:solidFill>
            </a:endParaRPr>
          </a:p>
          <a:p>
            <a:pPr algn="ctr"/>
            <a:endParaRPr kumimoji="1" lang="ja-JP" altLang="en-US" sz="1600" dirty="0" err="1">
              <a:solidFill>
                <a:schemeClr val="tx1"/>
              </a:solidFill>
            </a:endParaRPr>
          </a:p>
        </p:txBody>
      </p:sp>
    </p:spTree>
    <p:extLst>
      <p:ext uri="{BB962C8B-B14F-4D97-AF65-F5344CB8AC3E}">
        <p14:creationId xmlns:p14="http://schemas.microsoft.com/office/powerpoint/2010/main" val="6597219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 name="円/楕円 201">
            <a:extLst>
              <a:ext uri="{FF2B5EF4-FFF2-40B4-BE49-F238E27FC236}">
                <a16:creationId xmlns:a16="http://schemas.microsoft.com/office/drawing/2014/main" id="{1AE79235-A06C-E742-8570-0BA3679FB21F}"/>
              </a:ext>
            </a:extLst>
          </p:cNvPr>
          <p:cNvSpPr/>
          <p:nvPr/>
        </p:nvSpPr>
        <p:spPr>
          <a:xfrm>
            <a:off x="4404384" y="4971631"/>
            <a:ext cx="1008112" cy="327730"/>
          </a:xfrm>
          <a:prstGeom prst="ellipse">
            <a:avLst/>
          </a:prstGeom>
          <a:gradFill flip="none" rotWithShape="1">
            <a:gsLst>
              <a:gs pos="0">
                <a:schemeClr val="accent5">
                  <a:alpha val="10000"/>
                </a:schemeClr>
              </a:gs>
              <a:gs pos="50000">
                <a:schemeClr val="accent5">
                  <a:lumMod val="40000"/>
                  <a:lumOff val="60000"/>
                </a:schemeClr>
              </a:gs>
              <a:gs pos="100000">
                <a:schemeClr val="bg1"/>
              </a:gs>
            </a:gsLst>
            <a:path path="circle">
              <a:fillToRect l="50000" t="50000" r="50000" b="50000"/>
            </a:path>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203" name="円/楕円 202">
            <a:extLst>
              <a:ext uri="{FF2B5EF4-FFF2-40B4-BE49-F238E27FC236}">
                <a16:creationId xmlns:a16="http://schemas.microsoft.com/office/drawing/2014/main" id="{AA83B40C-C8B7-3444-9116-E8911A403C8E}"/>
              </a:ext>
            </a:extLst>
          </p:cNvPr>
          <p:cNvSpPr/>
          <p:nvPr/>
        </p:nvSpPr>
        <p:spPr>
          <a:xfrm>
            <a:off x="6384032" y="4961573"/>
            <a:ext cx="1008112" cy="327730"/>
          </a:xfrm>
          <a:prstGeom prst="ellipse">
            <a:avLst/>
          </a:prstGeom>
          <a:gradFill flip="none" rotWithShape="1">
            <a:gsLst>
              <a:gs pos="0">
                <a:schemeClr val="accent5">
                  <a:alpha val="10000"/>
                </a:schemeClr>
              </a:gs>
              <a:gs pos="50000">
                <a:schemeClr val="accent5">
                  <a:lumMod val="40000"/>
                  <a:lumOff val="60000"/>
                </a:schemeClr>
              </a:gs>
              <a:gs pos="100000">
                <a:schemeClr val="bg1"/>
              </a:gs>
            </a:gsLst>
            <a:path path="circle">
              <a:fillToRect l="50000" t="50000" r="50000" b="50000"/>
            </a:path>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204" name="円/楕円 203">
            <a:extLst>
              <a:ext uri="{FF2B5EF4-FFF2-40B4-BE49-F238E27FC236}">
                <a16:creationId xmlns:a16="http://schemas.microsoft.com/office/drawing/2014/main" id="{6FAB3ED8-AAA6-514D-A3C2-EC1F46836CED}"/>
              </a:ext>
            </a:extLst>
          </p:cNvPr>
          <p:cNvSpPr/>
          <p:nvPr/>
        </p:nvSpPr>
        <p:spPr>
          <a:xfrm>
            <a:off x="7983107" y="4982299"/>
            <a:ext cx="1008112" cy="327730"/>
          </a:xfrm>
          <a:prstGeom prst="ellipse">
            <a:avLst/>
          </a:prstGeom>
          <a:gradFill flip="none" rotWithShape="1">
            <a:gsLst>
              <a:gs pos="0">
                <a:schemeClr val="accent5">
                  <a:alpha val="10000"/>
                </a:schemeClr>
              </a:gs>
              <a:gs pos="50000">
                <a:schemeClr val="accent5">
                  <a:lumMod val="40000"/>
                  <a:lumOff val="60000"/>
                </a:schemeClr>
              </a:gs>
              <a:gs pos="100000">
                <a:schemeClr val="bg1"/>
              </a:gs>
            </a:gsLst>
            <a:path path="circle">
              <a:fillToRect l="50000" t="50000" r="50000" b="50000"/>
            </a:path>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205" name="円/楕円 204">
            <a:extLst>
              <a:ext uri="{FF2B5EF4-FFF2-40B4-BE49-F238E27FC236}">
                <a16:creationId xmlns:a16="http://schemas.microsoft.com/office/drawing/2014/main" id="{7AC8D56A-9027-AE4F-8019-BFA01C0A2838}"/>
              </a:ext>
            </a:extLst>
          </p:cNvPr>
          <p:cNvSpPr/>
          <p:nvPr/>
        </p:nvSpPr>
        <p:spPr>
          <a:xfrm>
            <a:off x="10077947" y="5013834"/>
            <a:ext cx="1008112" cy="327730"/>
          </a:xfrm>
          <a:prstGeom prst="ellipse">
            <a:avLst/>
          </a:prstGeom>
          <a:gradFill flip="none" rotWithShape="1">
            <a:gsLst>
              <a:gs pos="0">
                <a:schemeClr val="accent5">
                  <a:alpha val="10000"/>
                </a:schemeClr>
              </a:gs>
              <a:gs pos="50000">
                <a:schemeClr val="accent5">
                  <a:lumMod val="40000"/>
                  <a:lumOff val="60000"/>
                </a:schemeClr>
              </a:gs>
              <a:gs pos="100000">
                <a:schemeClr val="bg1"/>
              </a:gs>
            </a:gsLst>
            <a:path path="circle">
              <a:fillToRect l="50000" t="50000" r="50000" b="50000"/>
            </a:path>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197" name="円/楕円 196">
            <a:extLst>
              <a:ext uri="{FF2B5EF4-FFF2-40B4-BE49-F238E27FC236}">
                <a16:creationId xmlns:a16="http://schemas.microsoft.com/office/drawing/2014/main" id="{8E337624-6588-A74A-874C-D0B2D590D15B}"/>
              </a:ext>
            </a:extLst>
          </p:cNvPr>
          <p:cNvSpPr/>
          <p:nvPr/>
        </p:nvSpPr>
        <p:spPr>
          <a:xfrm>
            <a:off x="1745800" y="6285899"/>
            <a:ext cx="1008112" cy="554492"/>
          </a:xfrm>
          <a:prstGeom prst="ellipse">
            <a:avLst/>
          </a:prstGeom>
          <a:gradFill flip="none" rotWithShape="1">
            <a:gsLst>
              <a:gs pos="0">
                <a:schemeClr val="accent2">
                  <a:tint val="66000"/>
                  <a:satMod val="160000"/>
                  <a:alpha val="18000"/>
                </a:schemeClr>
              </a:gs>
              <a:gs pos="50000">
                <a:schemeClr val="accent2">
                  <a:tint val="44500"/>
                  <a:satMod val="160000"/>
                </a:schemeClr>
              </a:gs>
              <a:gs pos="100000">
                <a:schemeClr val="accent2">
                  <a:tint val="23500"/>
                  <a:satMod val="160000"/>
                </a:schemeClr>
              </a:gs>
            </a:gsLst>
            <a:path path="circle">
              <a:fillToRect l="50000" t="50000" r="50000" b="50000"/>
            </a:path>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200" name="円/楕円 199">
            <a:extLst>
              <a:ext uri="{FF2B5EF4-FFF2-40B4-BE49-F238E27FC236}">
                <a16:creationId xmlns:a16="http://schemas.microsoft.com/office/drawing/2014/main" id="{2F2643B0-0EBC-7D43-91F5-22A7E709D019}"/>
              </a:ext>
            </a:extLst>
          </p:cNvPr>
          <p:cNvSpPr/>
          <p:nvPr/>
        </p:nvSpPr>
        <p:spPr>
          <a:xfrm>
            <a:off x="737688" y="5013834"/>
            <a:ext cx="1008112" cy="327730"/>
          </a:xfrm>
          <a:prstGeom prst="ellipse">
            <a:avLst/>
          </a:prstGeom>
          <a:gradFill flip="none" rotWithShape="1">
            <a:gsLst>
              <a:gs pos="0">
                <a:schemeClr val="accent5">
                  <a:alpha val="10000"/>
                </a:schemeClr>
              </a:gs>
              <a:gs pos="50000">
                <a:schemeClr val="accent5">
                  <a:lumMod val="40000"/>
                  <a:lumOff val="60000"/>
                </a:schemeClr>
              </a:gs>
              <a:gs pos="100000">
                <a:schemeClr val="bg1"/>
              </a:gs>
            </a:gsLst>
            <a:path path="circle">
              <a:fillToRect l="50000" t="50000" r="50000" b="50000"/>
            </a:path>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201" name="円/楕円 200">
            <a:extLst>
              <a:ext uri="{FF2B5EF4-FFF2-40B4-BE49-F238E27FC236}">
                <a16:creationId xmlns:a16="http://schemas.microsoft.com/office/drawing/2014/main" id="{30B7D2FE-8B78-D048-B723-B39DBCDAAAA2}"/>
              </a:ext>
            </a:extLst>
          </p:cNvPr>
          <p:cNvSpPr/>
          <p:nvPr/>
        </p:nvSpPr>
        <p:spPr>
          <a:xfrm>
            <a:off x="2793947" y="4971903"/>
            <a:ext cx="1008112" cy="327730"/>
          </a:xfrm>
          <a:prstGeom prst="ellipse">
            <a:avLst/>
          </a:prstGeom>
          <a:gradFill flip="none" rotWithShape="1">
            <a:gsLst>
              <a:gs pos="0">
                <a:schemeClr val="accent5">
                  <a:alpha val="10000"/>
                </a:schemeClr>
              </a:gs>
              <a:gs pos="50000">
                <a:schemeClr val="accent5">
                  <a:lumMod val="40000"/>
                  <a:lumOff val="60000"/>
                </a:schemeClr>
              </a:gs>
              <a:gs pos="100000">
                <a:schemeClr val="bg1"/>
              </a:gs>
            </a:gsLst>
            <a:path path="circle">
              <a:fillToRect l="50000" t="50000" r="50000" b="50000"/>
            </a:path>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4" name="正方形/長方形 3">
            <a:extLst>
              <a:ext uri="{FF2B5EF4-FFF2-40B4-BE49-F238E27FC236}">
                <a16:creationId xmlns:a16="http://schemas.microsoft.com/office/drawing/2014/main" id="{E14352D6-4254-954F-B23C-DD3C3BEF430F}"/>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青色ラインの通過・推定</a:t>
            </a:r>
            <a:r>
              <a:rPr kumimoji="1" lang="en-US" altLang="ja-JP" dirty="0">
                <a:solidFill>
                  <a:schemeClr val="tx1"/>
                </a:solidFill>
              </a:rPr>
              <a:t> 2/2</a:t>
            </a:r>
            <a:endParaRPr kumimoji="1" lang="ja-JP" altLang="en-US">
              <a:solidFill>
                <a:schemeClr val="tx1"/>
              </a:solidFill>
            </a:endParaRPr>
          </a:p>
        </p:txBody>
      </p:sp>
      <p:grpSp>
        <p:nvGrpSpPr>
          <p:cNvPr id="208" name="グループ化 207">
            <a:extLst>
              <a:ext uri="{FF2B5EF4-FFF2-40B4-BE49-F238E27FC236}">
                <a16:creationId xmlns:a16="http://schemas.microsoft.com/office/drawing/2014/main" id="{06DB5FEB-A04E-F746-B5FC-A9868E2B94DB}"/>
              </a:ext>
            </a:extLst>
          </p:cNvPr>
          <p:cNvGrpSpPr/>
          <p:nvPr/>
        </p:nvGrpSpPr>
        <p:grpSpPr>
          <a:xfrm>
            <a:off x="560288" y="2144588"/>
            <a:ext cx="10272464" cy="288032"/>
            <a:chOff x="560288" y="2852936"/>
            <a:chExt cx="10272464" cy="288032"/>
          </a:xfrm>
        </p:grpSpPr>
        <p:sp>
          <p:nvSpPr>
            <p:cNvPr id="9" name="正方形/長方形 8">
              <a:extLst>
                <a:ext uri="{FF2B5EF4-FFF2-40B4-BE49-F238E27FC236}">
                  <a16:creationId xmlns:a16="http://schemas.microsoft.com/office/drawing/2014/main" id="{57063674-B2C3-7145-8745-3592B8E06324}"/>
                </a:ext>
              </a:extLst>
            </p:cNvPr>
            <p:cNvSpPr/>
            <p:nvPr/>
          </p:nvSpPr>
          <p:spPr>
            <a:xfrm>
              <a:off x="560288" y="2852936"/>
              <a:ext cx="4064000" cy="288032"/>
            </a:xfrm>
            <a:prstGeom prst="rect">
              <a:avLst/>
            </a:prstGeom>
            <a:solidFill>
              <a:schemeClr val="bg1">
                <a:lumMod val="5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10" name="正方形/長方形 9">
              <a:extLst>
                <a:ext uri="{FF2B5EF4-FFF2-40B4-BE49-F238E27FC236}">
                  <a16:creationId xmlns:a16="http://schemas.microsoft.com/office/drawing/2014/main" id="{90DFA03B-724A-FF41-AECA-ABD686D0E5C4}"/>
                </a:ext>
              </a:extLst>
            </p:cNvPr>
            <p:cNvSpPr/>
            <p:nvPr/>
          </p:nvSpPr>
          <p:spPr>
            <a:xfrm>
              <a:off x="8688288" y="2852936"/>
              <a:ext cx="2144464" cy="288032"/>
            </a:xfrm>
            <a:prstGeom prst="rect">
              <a:avLst/>
            </a:prstGeom>
            <a:solidFill>
              <a:schemeClr val="bg1">
                <a:lumMod val="5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11" name="正方形/長方形 10">
              <a:extLst>
                <a:ext uri="{FF2B5EF4-FFF2-40B4-BE49-F238E27FC236}">
                  <a16:creationId xmlns:a16="http://schemas.microsoft.com/office/drawing/2014/main" id="{FACFD834-8B5A-A947-B9F9-7BD5C4ECCED4}"/>
                </a:ext>
              </a:extLst>
            </p:cNvPr>
            <p:cNvSpPr/>
            <p:nvPr/>
          </p:nvSpPr>
          <p:spPr>
            <a:xfrm>
              <a:off x="4624288" y="2852936"/>
              <a:ext cx="4064000" cy="288032"/>
            </a:xfrm>
            <a:prstGeom prst="rect">
              <a:avLst/>
            </a:prstGeom>
            <a:solidFill>
              <a:schemeClr val="accent1">
                <a:lumMod val="40000"/>
                <a:lumOff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grpSp>
        <p:nvGrpSpPr>
          <p:cNvPr id="130" name="グループ化 129">
            <a:extLst>
              <a:ext uri="{FF2B5EF4-FFF2-40B4-BE49-F238E27FC236}">
                <a16:creationId xmlns:a16="http://schemas.microsoft.com/office/drawing/2014/main" id="{C1115F38-B3E3-F541-8541-5C71900E7EBF}"/>
              </a:ext>
            </a:extLst>
          </p:cNvPr>
          <p:cNvGrpSpPr/>
          <p:nvPr/>
        </p:nvGrpSpPr>
        <p:grpSpPr>
          <a:xfrm>
            <a:off x="-1057884" y="350587"/>
            <a:ext cx="3870031" cy="3672408"/>
            <a:chOff x="-1049210" y="1034734"/>
            <a:chExt cx="3870031" cy="3672408"/>
          </a:xfrm>
        </p:grpSpPr>
        <p:grpSp>
          <p:nvGrpSpPr>
            <p:cNvPr id="117" name="グループ化 116">
              <a:extLst>
                <a:ext uri="{FF2B5EF4-FFF2-40B4-BE49-F238E27FC236}">
                  <a16:creationId xmlns:a16="http://schemas.microsoft.com/office/drawing/2014/main" id="{F3EA40CA-25F8-1D47-8DCB-7BBE938A4558}"/>
                </a:ext>
              </a:extLst>
            </p:cNvPr>
            <p:cNvGrpSpPr/>
            <p:nvPr/>
          </p:nvGrpSpPr>
          <p:grpSpPr>
            <a:xfrm>
              <a:off x="1022015" y="1271389"/>
              <a:ext cx="1798806" cy="3137392"/>
              <a:chOff x="1022015" y="1271389"/>
              <a:chExt cx="1798806" cy="3137392"/>
            </a:xfrm>
          </p:grpSpPr>
          <p:sp>
            <p:nvSpPr>
              <p:cNvPr id="107" name="円/楕円 106">
                <a:extLst>
                  <a:ext uri="{FF2B5EF4-FFF2-40B4-BE49-F238E27FC236}">
                    <a16:creationId xmlns:a16="http://schemas.microsoft.com/office/drawing/2014/main" id="{9687A63B-2295-E342-8C6D-E17D573E654E}"/>
                  </a:ext>
                </a:extLst>
              </p:cNvPr>
              <p:cNvSpPr/>
              <p:nvPr/>
            </p:nvSpPr>
            <p:spPr>
              <a:xfrm flipH="1">
                <a:off x="1850107" y="4048741"/>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103" name="円/楕円 102">
                <a:extLst>
                  <a:ext uri="{FF2B5EF4-FFF2-40B4-BE49-F238E27FC236}">
                    <a16:creationId xmlns:a16="http://schemas.microsoft.com/office/drawing/2014/main" id="{BBC2300F-4BF3-9D44-B521-FD8985D279EB}"/>
                  </a:ext>
                </a:extLst>
              </p:cNvPr>
              <p:cNvSpPr/>
              <p:nvPr/>
            </p:nvSpPr>
            <p:spPr>
              <a:xfrm flipH="1">
                <a:off x="1732054" y="1271389"/>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70" name="グループ化 69">
                <a:extLst>
                  <a:ext uri="{FF2B5EF4-FFF2-40B4-BE49-F238E27FC236}">
                    <a16:creationId xmlns:a16="http://schemas.microsoft.com/office/drawing/2014/main" id="{C4951111-B6DE-3948-AD93-804EE5545D3C}"/>
                  </a:ext>
                </a:extLst>
              </p:cNvPr>
              <p:cNvGrpSpPr/>
              <p:nvPr/>
            </p:nvGrpSpPr>
            <p:grpSpPr>
              <a:xfrm flipH="1">
                <a:off x="1022015" y="2114854"/>
                <a:ext cx="1798806" cy="1512168"/>
                <a:chOff x="5881370" y="2780928"/>
                <a:chExt cx="1798806" cy="1512168"/>
              </a:xfrm>
            </p:grpSpPr>
            <p:sp>
              <p:nvSpPr>
                <p:cNvPr id="71" name="正方形/長方形 70">
                  <a:extLst>
                    <a:ext uri="{FF2B5EF4-FFF2-40B4-BE49-F238E27FC236}">
                      <a16:creationId xmlns:a16="http://schemas.microsoft.com/office/drawing/2014/main" id="{D5A8B95F-BE4A-5A49-9D59-91694867DF82}"/>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72" name="グループ化 71">
                  <a:extLst>
                    <a:ext uri="{FF2B5EF4-FFF2-40B4-BE49-F238E27FC236}">
                      <a16:creationId xmlns:a16="http://schemas.microsoft.com/office/drawing/2014/main" id="{B8C801EE-5B30-3444-A99B-C144FD0AD615}"/>
                    </a:ext>
                  </a:extLst>
                </p:cNvPr>
                <p:cNvGrpSpPr/>
                <p:nvPr/>
              </p:nvGrpSpPr>
              <p:grpSpPr>
                <a:xfrm>
                  <a:off x="6852084" y="3392996"/>
                  <a:ext cx="288032" cy="288032"/>
                  <a:chOff x="4024536" y="3216424"/>
                  <a:chExt cx="3168353" cy="3168352"/>
                </a:xfrm>
              </p:grpSpPr>
              <p:sp>
                <p:nvSpPr>
                  <p:cNvPr id="76" name="パイ 75">
                    <a:extLst>
                      <a:ext uri="{FF2B5EF4-FFF2-40B4-BE49-F238E27FC236}">
                        <a16:creationId xmlns:a16="http://schemas.microsoft.com/office/drawing/2014/main" id="{71A5F0DD-A8F9-C040-9229-A63C321490A5}"/>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7" name="パイ 76">
                    <a:extLst>
                      <a:ext uri="{FF2B5EF4-FFF2-40B4-BE49-F238E27FC236}">
                        <a16:creationId xmlns:a16="http://schemas.microsoft.com/office/drawing/2014/main" id="{FDDE70F2-80AF-BA45-9DDA-98044AAC48A2}"/>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8" name="パイ 77">
                    <a:extLst>
                      <a:ext uri="{FF2B5EF4-FFF2-40B4-BE49-F238E27FC236}">
                        <a16:creationId xmlns:a16="http://schemas.microsoft.com/office/drawing/2014/main" id="{287F3EBE-190E-B940-81D7-8BD3D522834C}"/>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73" name="角丸四角形 72">
                  <a:extLst>
                    <a:ext uri="{FF2B5EF4-FFF2-40B4-BE49-F238E27FC236}">
                      <a16:creationId xmlns:a16="http://schemas.microsoft.com/office/drawing/2014/main" id="{41393DD6-D7EB-5948-9054-E1DFC298A58E}"/>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4" name="角丸四角形 73">
                  <a:extLst>
                    <a:ext uri="{FF2B5EF4-FFF2-40B4-BE49-F238E27FC236}">
                      <a16:creationId xmlns:a16="http://schemas.microsoft.com/office/drawing/2014/main" id="{24F166AD-1C2E-2347-8238-BDA238C4E976}"/>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5" name="円/楕円 74">
                  <a:extLst>
                    <a:ext uri="{FF2B5EF4-FFF2-40B4-BE49-F238E27FC236}">
                      <a16:creationId xmlns:a16="http://schemas.microsoft.com/office/drawing/2014/main" id="{03D33539-4699-3A42-8AD7-F4179FC8D03C}"/>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grpSp>
        <p:sp>
          <p:nvSpPr>
            <p:cNvPr id="97" name="円弧 96">
              <a:extLst>
                <a:ext uri="{FF2B5EF4-FFF2-40B4-BE49-F238E27FC236}">
                  <a16:creationId xmlns:a16="http://schemas.microsoft.com/office/drawing/2014/main" id="{EE9C9445-A11A-E74D-97F9-A46D18D94D55}"/>
                </a:ext>
              </a:extLst>
            </p:cNvPr>
            <p:cNvSpPr/>
            <p:nvPr/>
          </p:nvSpPr>
          <p:spPr>
            <a:xfrm>
              <a:off x="-1049210" y="1034734"/>
              <a:ext cx="3672408" cy="3672408"/>
            </a:xfrm>
            <a:prstGeom prst="arc">
              <a:avLst>
                <a:gd name="adj1" fmla="val 18345743"/>
                <a:gd name="adj2" fmla="val 3093275"/>
              </a:avLst>
            </a:prstGeom>
            <a:ln w="19050">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grpSp>
      <p:grpSp>
        <p:nvGrpSpPr>
          <p:cNvPr id="131" name="グループ化 130">
            <a:extLst>
              <a:ext uri="{FF2B5EF4-FFF2-40B4-BE49-F238E27FC236}">
                <a16:creationId xmlns:a16="http://schemas.microsoft.com/office/drawing/2014/main" id="{DB56A75B-014D-2B46-A03D-83B20E90C52E}"/>
              </a:ext>
            </a:extLst>
          </p:cNvPr>
          <p:cNvGrpSpPr/>
          <p:nvPr/>
        </p:nvGrpSpPr>
        <p:grpSpPr>
          <a:xfrm>
            <a:off x="2593117" y="308384"/>
            <a:ext cx="3870031" cy="3672408"/>
            <a:chOff x="-1049210" y="1034734"/>
            <a:chExt cx="3870031" cy="3672408"/>
          </a:xfrm>
        </p:grpSpPr>
        <p:grpSp>
          <p:nvGrpSpPr>
            <p:cNvPr id="132" name="グループ化 131">
              <a:extLst>
                <a:ext uri="{FF2B5EF4-FFF2-40B4-BE49-F238E27FC236}">
                  <a16:creationId xmlns:a16="http://schemas.microsoft.com/office/drawing/2014/main" id="{E7DFFC2F-3AA3-954F-BED6-3E4EF1AC2350}"/>
                </a:ext>
              </a:extLst>
            </p:cNvPr>
            <p:cNvGrpSpPr/>
            <p:nvPr/>
          </p:nvGrpSpPr>
          <p:grpSpPr>
            <a:xfrm>
              <a:off x="1022015" y="1271389"/>
              <a:ext cx="1798806" cy="3137392"/>
              <a:chOff x="1022015" y="1271389"/>
              <a:chExt cx="1798806" cy="3137392"/>
            </a:xfrm>
          </p:grpSpPr>
          <p:sp>
            <p:nvSpPr>
              <p:cNvPr id="134" name="円/楕円 133">
                <a:extLst>
                  <a:ext uri="{FF2B5EF4-FFF2-40B4-BE49-F238E27FC236}">
                    <a16:creationId xmlns:a16="http://schemas.microsoft.com/office/drawing/2014/main" id="{C99C4703-EF34-2849-8BAC-68B5A3E4DCDA}"/>
                  </a:ext>
                </a:extLst>
              </p:cNvPr>
              <p:cNvSpPr/>
              <p:nvPr/>
            </p:nvSpPr>
            <p:spPr>
              <a:xfrm flipH="1">
                <a:off x="1850107" y="4048741"/>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135" name="円/楕円 134">
                <a:extLst>
                  <a:ext uri="{FF2B5EF4-FFF2-40B4-BE49-F238E27FC236}">
                    <a16:creationId xmlns:a16="http://schemas.microsoft.com/office/drawing/2014/main" id="{22227704-27B1-5C47-95F3-BB552C342AD2}"/>
                  </a:ext>
                </a:extLst>
              </p:cNvPr>
              <p:cNvSpPr/>
              <p:nvPr/>
            </p:nvSpPr>
            <p:spPr>
              <a:xfrm flipH="1">
                <a:off x="1732054" y="1271389"/>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136" name="グループ化 135">
                <a:extLst>
                  <a:ext uri="{FF2B5EF4-FFF2-40B4-BE49-F238E27FC236}">
                    <a16:creationId xmlns:a16="http://schemas.microsoft.com/office/drawing/2014/main" id="{2EF4DFE5-8333-5C4D-BAF8-465AC6154DF3}"/>
                  </a:ext>
                </a:extLst>
              </p:cNvPr>
              <p:cNvGrpSpPr/>
              <p:nvPr/>
            </p:nvGrpSpPr>
            <p:grpSpPr>
              <a:xfrm flipH="1">
                <a:off x="1022015" y="2114854"/>
                <a:ext cx="1798806" cy="1512168"/>
                <a:chOff x="5881370" y="2780928"/>
                <a:chExt cx="1798806" cy="1512168"/>
              </a:xfrm>
            </p:grpSpPr>
            <p:sp>
              <p:nvSpPr>
                <p:cNvPr id="137" name="正方形/長方形 136">
                  <a:extLst>
                    <a:ext uri="{FF2B5EF4-FFF2-40B4-BE49-F238E27FC236}">
                      <a16:creationId xmlns:a16="http://schemas.microsoft.com/office/drawing/2014/main" id="{7C038C03-831A-5845-A497-5FE3149D03F1}"/>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138" name="グループ化 137">
                  <a:extLst>
                    <a:ext uri="{FF2B5EF4-FFF2-40B4-BE49-F238E27FC236}">
                      <a16:creationId xmlns:a16="http://schemas.microsoft.com/office/drawing/2014/main" id="{7BBBF1B9-18DA-5740-8A33-5B8BD833B84E}"/>
                    </a:ext>
                  </a:extLst>
                </p:cNvPr>
                <p:cNvGrpSpPr/>
                <p:nvPr/>
              </p:nvGrpSpPr>
              <p:grpSpPr>
                <a:xfrm>
                  <a:off x="6852084" y="3392996"/>
                  <a:ext cx="288032" cy="288032"/>
                  <a:chOff x="4024536" y="3216424"/>
                  <a:chExt cx="3168353" cy="3168352"/>
                </a:xfrm>
              </p:grpSpPr>
              <p:sp>
                <p:nvSpPr>
                  <p:cNvPr id="142" name="パイ 141">
                    <a:extLst>
                      <a:ext uri="{FF2B5EF4-FFF2-40B4-BE49-F238E27FC236}">
                        <a16:creationId xmlns:a16="http://schemas.microsoft.com/office/drawing/2014/main" id="{46564F8F-2460-6745-9E70-7EC7DE38A972}"/>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43" name="パイ 142">
                    <a:extLst>
                      <a:ext uri="{FF2B5EF4-FFF2-40B4-BE49-F238E27FC236}">
                        <a16:creationId xmlns:a16="http://schemas.microsoft.com/office/drawing/2014/main" id="{F0CEC558-00E6-A049-B3D3-8DBC9F1E95F4}"/>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44" name="パイ 143">
                    <a:extLst>
                      <a:ext uri="{FF2B5EF4-FFF2-40B4-BE49-F238E27FC236}">
                        <a16:creationId xmlns:a16="http://schemas.microsoft.com/office/drawing/2014/main" id="{9E9DBAF7-F107-D342-9BBA-9738A1EF34B3}"/>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139" name="角丸四角形 138">
                  <a:extLst>
                    <a:ext uri="{FF2B5EF4-FFF2-40B4-BE49-F238E27FC236}">
                      <a16:creationId xmlns:a16="http://schemas.microsoft.com/office/drawing/2014/main" id="{E79BE403-3BFA-5E4A-8D97-7722F808BE55}"/>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0" name="角丸四角形 139">
                  <a:extLst>
                    <a:ext uri="{FF2B5EF4-FFF2-40B4-BE49-F238E27FC236}">
                      <a16:creationId xmlns:a16="http://schemas.microsoft.com/office/drawing/2014/main" id="{B4D32678-EACD-394D-837A-ED2836AA034E}"/>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1" name="円/楕円 140">
                  <a:extLst>
                    <a:ext uri="{FF2B5EF4-FFF2-40B4-BE49-F238E27FC236}">
                      <a16:creationId xmlns:a16="http://schemas.microsoft.com/office/drawing/2014/main" id="{971711D6-0BF2-4445-9715-94D217BA7862}"/>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grpSp>
        <p:sp>
          <p:nvSpPr>
            <p:cNvPr id="133" name="円弧 132">
              <a:extLst>
                <a:ext uri="{FF2B5EF4-FFF2-40B4-BE49-F238E27FC236}">
                  <a16:creationId xmlns:a16="http://schemas.microsoft.com/office/drawing/2014/main" id="{C084D210-3092-A542-9DBD-330EEB39D2D3}"/>
                </a:ext>
              </a:extLst>
            </p:cNvPr>
            <p:cNvSpPr/>
            <p:nvPr/>
          </p:nvSpPr>
          <p:spPr>
            <a:xfrm>
              <a:off x="-1049210" y="1034734"/>
              <a:ext cx="3672408" cy="3672408"/>
            </a:xfrm>
            <a:prstGeom prst="arc">
              <a:avLst>
                <a:gd name="adj1" fmla="val 18345743"/>
                <a:gd name="adj2" fmla="val 3093275"/>
              </a:avLst>
            </a:prstGeom>
            <a:ln w="19050">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grpSp>
      <p:grpSp>
        <p:nvGrpSpPr>
          <p:cNvPr id="145" name="グループ化 144">
            <a:extLst>
              <a:ext uri="{FF2B5EF4-FFF2-40B4-BE49-F238E27FC236}">
                <a16:creationId xmlns:a16="http://schemas.microsoft.com/office/drawing/2014/main" id="{705C6BD2-4533-4944-89AC-3AFF2D0808F1}"/>
              </a:ext>
            </a:extLst>
          </p:cNvPr>
          <p:cNvGrpSpPr/>
          <p:nvPr/>
        </p:nvGrpSpPr>
        <p:grpSpPr>
          <a:xfrm>
            <a:off x="6032494" y="260648"/>
            <a:ext cx="3870031" cy="3672408"/>
            <a:chOff x="-1049210" y="1034734"/>
            <a:chExt cx="3870031" cy="3672408"/>
          </a:xfrm>
        </p:grpSpPr>
        <p:grpSp>
          <p:nvGrpSpPr>
            <p:cNvPr id="146" name="グループ化 145">
              <a:extLst>
                <a:ext uri="{FF2B5EF4-FFF2-40B4-BE49-F238E27FC236}">
                  <a16:creationId xmlns:a16="http://schemas.microsoft.com/office/drawing/2014/main" id="{D4BB9714-C4FC-1245-AAC6-F34AB9316931}"/>
                </a:ext>
              </a:extLst>
            </p:cNvPr>
            <p:cNvGrpSpPr/>
            <p:nvPr/>
          </p:nvGrpSpPr>
          <p:grpSpPr>
            <a:xfrm>
              <a:off x="1022015" y="1271389"/>
              <a:ext cx="1798806" cy="3137392"/>
              <a:chOff x="1022015" y="1271389"/>
              <a:chExt cx="1798806" cy="3137392"/>
            </a:xfrm>
          </p:grpSpPr>
          <p:sp>
            <p:nvSpPr>
              <p:cNvPr id="148" name="円/楕円 147">
                <a:extLst>
                  <a:ext uri="{FF2B5EF4-FFF2-40B4-BE49-F238E27FC236}">
                    <a16:creationId xmlns:a16="http://schemas.microsoft.com/office/drawing/2014/main" id="{6C35512A-4CAD-B040-88CA-040CDAC5D6BF}"/>
                  </a:ext>
                </a:extLst>
              </p:cNvPr>
              <p:cNvSpPr/>
              <p:nvPr/>
            </p:nvSpPr>
            <p:spPr>
              <a:xfrm flipH="1">
                <a:off x="1850107" y="4048741"/>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149" name="円/楕円 148">
                <a:extLst>
                  <a:ext uri="{FF2B5EF4-FFF2-40B4-BE49-F238E27FC236}">
                    <a16:creationId xmlns:a16="http://schemas.microsoft.com/office/drawing/2014/main" id="{8EF41976-31E5-AC42-9C35-64C8E7E5A554}"/>
                  </a:ext>
                </a:extLst>
              </p:cNvPr>
              <p:cNvSpPr/>
              <p:nvPr/>
            </p:nvSpPr>
            <p:spPr>
              <a:xfrm flipH="1">
                <a:off x="1732054" y="1271389"/>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150" name="グループ化 149">
                <a:extLst>
                  <a:ext uri="{FF2B5EF4-FFF2-40B4-BE49-F238E27FC236}">
                    <a16:creationId xmlns:a16="http://schemas.microsoft.com/office/drawing/2014/main" id="{A92A84C7-5B8B-BD44-A2FF-FE881E7B2022}"/>
                  </a:ext>
                </a:extLst>
              </p:cNvPr>
              <p:cNvGrpSpPr/>
              <p:nvPr/>
            </p:nvGrpSpPr>
            <p:grpSpPr>
              <a:xfrm flipH="1">
                <a:off x="1022015" y="2114854"/>
                <a:ext cx="1798806" cy="1512168"/>
                <a:chOff x="5881370" y="2780928"/>
                <a:chExt cx="1798806" cy="1512168"/>
              </a:xfrm>
            </p:grpSpPr>
            <p:sp>
              <p:nvSpPr>
                <p:cNvPr id="151" name="正方形/長方形 150">
                  <a:extLst>
                    <a:ext uri="{FF2B5EF4-FFF2-40B4-BE49-F238E27FC236}">
                      <a16:creationId xmlns:a16="http://schemas.microsoft.com/office/drawing/2014/main" id="{252DB247-3CC5-C049-8A70-AD1D56933FBA}"/>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152" name="グループ化 151">
                  <a:extLst>
                    <a:ext uri="{FF2B5EF4-FFF2-40B4-BE49-F238E27FC236}">
                      <a16:creationId xmlns:a16="http://schemas.microsoft.com/office/drawing/2014/main" id="{FAEB7D80-D24D-4147-A601-0C07C7CB8F6A}"/>
                    </a:ext>
                  </a:extLst>
                </p:cNvPr>
                <p:cNvGrpSpPr/>
                <p:nvPr/>
              </p:nvGrpSpPr>
              <p:grpSpPr>
                <a:xfrm>
                  <a:off x="6852084" y="3392996"/>
                  <a:ext cx="288032" cy="288032"/>
                  <a:chOff x="4024536" y="3216424"/>
                  <a:chExt cx="3168353" cy="3168352"/>
                </a:xfrm>
              </p:grpSpPr>
              <p:sp>
                <p:nvSpPr>
                  <p:cNvPr id="156" name="パイ 155">
                    <a:extLst>
                      <a:ext uri="{FF2B5EF4-FFF2-40B4-BE49-F238E27FC236}">
                        <a16:creationId xmlns:a16="http://schemas.microsoft.com/office/drawing/2014/main" id="{B9B89A9A-7E62-CF42-B0EB-83C3FAA970C8}"/>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57" name="パイ 156">
                    <a:extLst>
                      <a:ext uri="{FF2B5EF4-FFF2-40B4-BE49-F238E27FC236}">
                        <a16:creationId xmlns:a16="http://schemas.microsoft.com/office/drawing/2014/main" id="{E82C2425-5EC8-A743-9D6C-E4C425C282FB}"/>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58" name="パイ 157">
                    <a:extLst>
                      <a:ext uri="{FF2B5EF4-FFF2-40B4-BE49-F238E27FC236}">
                        <a16:creationId xmlns:a16="http://schemas.microsoft.com/office/drawing/2014/main" id="{ADC74902-3848-E144-A4C9-38711802979E}"/>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153" name="角丸四角形 152">
                  <a:extLst>
                    <a:ext uri="{FF2B5EF4-FFF2-40B4-BE49-F238E27FC236}">
                      <a16:creationId xmlns:a16="http://schemas.microsoft.com/office/drawing/2014/main" id="{1603E674-7B3B-064B-95BB-9BF54B67D14D}"/>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4" name="角丸四角形 153">
                  <a:extLst>
                    <a:ext uri="{FF2B5EF4-FFF2-40B4-BE49-F238E27FC236}">
                      <a16:creationId xmlns:a16="http://schemas.microsoft.com/office/drawing/2014/main" id="{738E926A-F67E-1640-B49E-742CBFDE6E97}"/>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5" name="円/楕円 154">
                  <a:extLst>
                    <a:ext uri="{FF2B5EF4-FFF2-40B4-BE49-F238E27FC236}">
                      <a16:creationId xmlns:a16="http://schemas.microsoft.com/office/drawing/2014/main" id="{04DF15CA-877B-6542-A00E-D2C0F575EB12}"/>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grpSp>
        <p:sp>
          <p:nvSpPr>
            <p:cNvPr id="147" name="円弧 146">
              <a:extLst>
                <a:ext uri="{FF2B5EF4-FFF2-40B4-BE49-F238E27FC236}">
                  <a16:creationId xmlns:a16="http://schemas.microsoft.com/office/drawing/2014/main" id="{1BC679F9-C4BB-4F43-AB3F-47D96D2A0C77}"/>
                </a:ext>
              </a:extLst>
            </p:cNvPr>
            <p:cNvSpPr/>
            <p:nvPr/>
          </p:nvSpPr>
          <p:spPr>
            <a:xfrm>
              <a:off x="-1049210" y="1034734"/>
              <a:ext cx="3672408" cy="3672408"/>
            </a:xfrm>
            <a:prstGeom prst="arc">
              <a:avLst>
                <a:gd name="adj1" fmla="val 18345743"/>
                <a:gd name="adj2" fmla="val 3093275"/>
              </a:avLst>
            </a:prstGeom>
            <a:ln w="19050">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grpSp>
      <p:grpSp>
        <p:nvGrpSpPr>
          <p:cNvPr id="178" name="グループ化 177">
            <a:extLst>
              <a:ext uri="{FF2B5EF4-FFF2-40B4-BE49-F238E27FC236}">
                <a16:creationId xmlns:a16="http://schemas.microsoft.com/office/drawing/2014/main" id="{DDBDB22E-7E78-2A47-9A32-4886B25EE451}"/>
              </a:ext>
            </a:extLst>
          </p:cNvPr>
          <p:cNvGrpSpPr/>
          <p:nvPr/>
        </p:nvGrpSpPr>
        <p:grpSpPr>
          <a:xfrm>
            <a:off x="173518" y="4543587"/>
            <a:ext cx="3402202" cy="2118657"/>
            <a:chOff x="173518" y="4515937"/>
            <a:chExt cx="3402202" cy="2118657"/>
          </a:xfrm>
        </p:grpSpPr>
        <p:grpSp>
          <p:nvGrpSpPr>
            <p:cNvPr id="166" name="グループ化 165">
              <a:extLst>
                <a:ext uri="{FF2B5EF4-FFF2-40B4-BE49-F238E27FC236}">
                  <a16:creationId xmlns:a16="http://schemas.microsoft.com/office/drawing/2014/main" id="{CD5088B9-5F65-5841-919D-4A6888557C94}"/>
                </a:ext>
              </a:extLst>
            </p:cNvPr>
            <p:cNvGrpSpPr/>
            <p:nvPr/>
          </p:nvGrpSpPr>
          <p:grpSpPr>
            <a:xfrm>
              <a:off x="825660" y="4819245"/>
              <a:ext cx="2750060" cy="1815349"/>
              <a:chOff x="825660" y="4819245"/>
              <a:chExt cx="7988100" cy="1815349"/>
            </a:xfrm>
          </p:grpSpPr>
          <p:grpSp>
            <p:nvGrpSpPr>
              <p:cNvPr id="159" name="グループ化 158">
                <a:extLst>
                  <a:ext uri="{FF2B5EF4-FFF2-40B4-BE49-F238E27FC236}">
                    <a16:creationId xmlns:a16="http://schemas.microsoft.com/office/drawing/2014/main" id="{7A71B2D7-77E7-7E4B-B073-8261D4C26578}"/>
                  </a:ext>
                </a:extLst>
              </p:cNvPr>
              <p:cNvGrpSpPr/>
              <p:nvPr/>
            </p:nvGrpSpPr>
            <p:grpSpPr>
              <a:xfrm>
                <a:off x="825660" y="4819245"/>
                <a:ext cx="7988097" cy="1815349"/>
                <a:chOff x="139903" y="2571870"/>
                <a:chExt cx="1505202" cy="1505202"/>
              </a:xfrm>
            </p:grpSpPr>
            <p:cxnSp>
              <p:nvCxnSpPr>
                <p:cNvPr id="160" name="直線コネクタ 159">
                  <a:extLst>
                    <a:ext uri="{FF2B5EF4-FFF2-40B4-BE49-F238E27FC236}">
                      <a16:creationId xmlns:a16="http://schemas.microsoft.com/office/drawing/2014/main" id="{40EDE3D7-9B9E-CE44-A045-EAE4D6F367AB}"/>
                    </a:ext>
                  </a:extLst>
                </p:cNvPr>
                <p:cNvCxnSpPr/>
                <p:nvPr/>
              </p:nvCxnSpPr>
              <p:spPr>
                <a:xfrm>
                  <a:off x="139903" y="2571870"/>
                  <a:ext cx="0" cy="15052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1" name="直線コネクタ 160">
                  <a:extLst>
                    <a:ext uri="{FF2B5EF4-FFF2-40B4-BE49-F238E27FC236}">
                      <a16:creationId xmlns:a16="http://schemas.microsoft.com/office/drawing/2014/main" id="{61B4926A-46B9-4241-AEBA-B89BD8BA7678}"/>
                    </a:ext>
                  </a:extLst>
                </p:cNvPr>
                <p:cNvCxnSpPr>
                  <a:cxnSpLocks/>
                </p:cNvCxnSpPr>
                <p:nvPr/>
              </p:nvCxnSpPr>
              <p:spPr>
                <a:xfrm rot="5400000">
                  <a:off x="892504" y="3324471"/>
                  <a:ext cx="0" cy="15052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63" name="直線コネクタ 162">
                <a:extLst>
                  <a:ext uri="{FF2B5EF4-FFF2-40B4-BE49-F238E27FC236}">
                    <a16:creationId xmlns:a16="http://schemas.microsoft.com/office/drawing/2014/main" id="{2F7B1D7B-675C-7747-8CB2-B7F99BD93E29}"/>
                  </a:ext>
                </a:extLst>
              </p:cNvPr>
              <p:cNvCxnSpPr>
                <a:cxnSpLocks/>
              </p:cNvCxnSpPr>
              <p:nvPr/>
            </p:nvCxnSpPr>
            <p:spPr>
              <a:xfrm flipH="1">
                <a:off x="830197" y="5122425"/>
                <a:ext cx="7983563" cy="1"/>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sp>
          <p:nvSpPr>
            <p:cNvPr id="167" name="フリーフォーム 166">
              <a:extLst>
                <a:ext uri="{FF2B5EF4-FFF2-40B4-BE49-F238E27FC236}">
                  <a16:creationId xmlns:a16="http://schemas.microsoft.com/office/drawing/2014/main" id="{CADED682-3386-814C-A468-3BD4B5F44E90}"/>
                </a:ext>
              </a:extLst>
            </p:cNvPr>
            <p:cNvSpPr/>
            <p:nvPr/>
          </p:nvSpPr>
          <p:spPr>
            <a:xfrm>
              <a:off x="838200" y="5102589"/>
              <a:ext cx="2710543" cy="1505422"/>
            </a:xfrm>
            <a:custGeom>
              <a:avLst/>
              <a:gdLst>
                <a:gd name="connsiteX0" fmla="*/ 0 w 2721429"/>
                <a:gd name="connsiteY0" fmla="*/ 275141 h 1821181"/>
                <a:gd name="connsiteX1" fmla="*/ 849086 w 2721429"/>
                <a:gd name="connsiteY1" fmla="*/ 275141 h 1821181"/>
                <a:gd name="connsiteX2" fmla="*/ 1436915 w 2721429"/>
                <a:gd name="connsiteY2" fmla="*/ 1820913 h 1821181"/>
                <a:gd name="connsiteX3" fmla="*/ 1992086 w 2721429"/>
                <a:gd name="connsiteY3" fmla="*/ 144513 h 1821181"/>
                <a:gd name="connsiteX4" fmla="*/ 2721429 w 2721429"/>
                <a:gd name="connsiteY4" fmla="*/ 198941 h 1821181"/>
                <a:gd name="connsiteX0" fmla="*/ 0 w 2721429"/>
                <a:gd name="connsiteY0" fmla="*/ 275141 h 1821431"/>
                <a:gd name="connsiteX1" fmla="*/ 859971 w 2721429"/>
                <a:gd name="connsiteY1" fmla="*/ 323769 h 1821431"/>
                <a:gd name="connsiteX2" fmla="*/ 1436915 w 2721429"/>
                <a:gd name="connsiteY2" fmla="*/ 1820913 h 1821431"/>
                <a:gd name="connsiteX3" fmla="*/ 1992086 w 2721429"/>
                <a:gd name="connsiteY3" fmla="*/ 144513 h 1821431"/>
                <a:gd name="connsiteX4" fmla="*/ 2721429 w 2721429"/>
                <a:gd name="connsiteY4" fmla="*/ 198941 h 1821431"/>
                <a:gd name="connsiteX0" fmla="*/ 0 w 2710543"/>
                <a:gd name="connsiteY0" fmla="*/ 153569 h 1821440"/>
                <a:gd name="connsiteX1" fmla="*/ 849085 w 2710543"/>
                <a:gd name="connsiteY1" fmla="*/ 323769 h 1821440"/>
                <a:gd name="connsiteX2" fmla="*/ 1426029 w 2710543"/>
                <a:gd name="connsiteY2" fmla="*/ 1820913 h 1821440"/>
                <a:gd name="connsiteX3" fmla="*/ 1981200 w 2710543"/>
                <a:gd name="connsiteY3" fmla="*/ 144513 h 1821440"/>
                <a:gd name="connsiteX4" fmla="*/ 2710543 w 2710543"/>
                <a:gd name="connsiteY4" fmla="*/ 198941 h 1821440"/>
                <a:gd name="connsiteX0" fmla="*/ 0 w 2710543"/>
                <a:gd name="connsiteY0" fmla="*/ 153569 h 1821440"/>
                <a:gd name="connsiteX1" fmla="*/ 849085 w 2710543"/>
                <a:gd name="connsiteY1" fmla="*/ 323769 h 1821440"/>
                <a:gd name="connsiteX2" fmla="*/ 1426029 w 2710543"/>
                <a:gd name="connsiteY2" fmla="*/ 1820913 h 1821440"/>
                <a:gd name="connsiteX3" fmla="*/ 1981200 w 2710543"/>
                <a:gd name="connsiteY3" fmla="*/ 144513 h 1821440"/>
                <a:gd name="connsiteX4" fmla="*/ 2710543 w 2710543"/>
                <a:gd name="connsiteY4" fmla="*/ 198941 h 1821440"/>
                <a:gd name="connsiteX0" fmla="*/ 0 w 2710543"/>
                <a:gd name="connsiteY0" fmla="*/ 37760 h 1705631"/>
                <a:gd name="connsiteX1" fmla="*/ 849085 w 2710543"/>
                <a:gd name="connsiteY1" fmla="*/ 207960 h 1705631"/>
                <a:gd name="connsiteX2" fmla="*/ 1426029 w 2710543"/>
                <a:gd name="connsiteY2" fmla="*/ 1705104 h 1705631"/>
                <a:gd name="connsiteX3" fmla="*/ 1981200 w 2710543"/>
                <a:gd name="connsiteY3" fmla="*/ 28704 h 1705631"/>
                <a:gd name="connsiteX4" fmla="*/ 2710543 w 2710543"/>
                <a:gd name="connsiteY4" fmla="*/ 83132 h 1705631"/>
                <a:gd name="connsiteX0" fmla="*/ 0 w 2710543"/>
                <a:gd name="connsiteY0" fmla="*/ 30036 h 1697775"/>
                <a:gd name="connsiteX1" fmla="*/ 849085 w 2710543"/>
                <a:gd name="connsiteY1" fmla="*/ 200236 h 1697775"/>
                <a:gd name="connsiteX2" fmla="*/ 1426029 w 2710543"/>
                <a:gd name="connsiteY2" fmla="*/ 1697380 h 1697775"/>
                <a:gd name="connsiteX3" fmla="*/ 2122714 w 2710543"/>
                <a:gd name="connsiteY3" fmla="*/ 45293 h 1697775"/>
                <a:gd name="connsiteX4" fmla="*/ 2710543 w 2710543"/>
                <a:gd name="connsiteY4" fmla="*/ 75408 h 1697775"/>
                <a:gd name="connsiteX0" fmla="*/ 0 w 2710543"/>
                <a:gd name="connsiteY0" fmla="*/ 43284 h 1711023"/>
                <a:gd name="connsiteX1" fmla="*/ 849085 w 2710543"/>
                <a:gd name="connsiteY1" fmla="*/ 213484 h 1711023"/>
                <a:gd name="connsiteX2" fmla="*/ 1426029 w 2710543"/>
                <a:gd name="connsiteY2" fmla="*/ 1710628 h 1711023"/>
                <a:gd name="connsiteX3" fmla="*/ 2122714 w 2710543"/>
                <a:gd name="connsiteY3" fmla="*/ 58541 h 1711023"/>
                <a:gd name="connsiteX4" fmla="*/ 2710543 w 2710543"/>
                <a:gd name="connsiteY4" fmla="*/ 88656 h 1711023"/>
                <a:gd name="connsiteX0" fmla="*/ 0 w 2710543"/>
                <a:gd name="connsiteY0" fmla="*/ 13503 h 1681242"/>
                <a:gd name="connsiteX1" fmla="*/ 849085 w 2710543"/>
                <a:gd name="connsiteY1" fmla="*/ 183703 h 1681242"/>
                <a:gd name="connsiteX2" fmla="*/ 1426029 w 2710543"/>
                <a:gd name="connsiteY2" fmla="*/ 1680847 h 1681242"/>
                <a:gd name="connsiteX3" fmla="*/ 2122714 w 2710543"/>
                <a:gd name="connsiteY3" fmla="*/ 28760 h 1681242"/>
                <a:gd name="connsiteX4" fmla="*/ 2710543 w 2710543"/>
                <a:gd name="connsiteY4" fmla="*/ 58875 h 16812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10543" h="1681242">
                  <a:moveTo>
                    <a:pt x="0" y="13503"/>
                  </a:moveTo>
                  <a:cubicBezTo>
                    <a:pt x="413658" y="30573"/>
                    <a:pt x="611414" y="-94188"/>
                    <a:pt x="849085" y="183703"/>
                  </a:cubicBezTo>
                  <a:cubicBezTo>
                    <a:pt x="1086757" y="461594"/>
                    <a:pt x="1213758" y="1706671"/>
                    <a:pt x="1426029" y="1680847"/>
                  </a:cubicBezTo>
                  <a:cubicBezTo>
                    <a:pt x="1638300" y="1655023"/>
                    <a:pt x="1723572" y="55946"/>
                    <a:pt x="2122714" y="28760"/>
                  </a:cubicBezTo>
                  <a:cubicBezTo>
                    <a:pt x="2521856" y="1574"/>
                    <a:pt x="2387600" y="42382"/>
                    <a:pt x="2710543" y="58875"/>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8" name="正方形/長方形 167">
              <a:extLst>
                <a:ext uri="{FF2B5EF4-FFF2-40B4-BE49-F238E27FC236}">
                  <a16:creationId xmlns:a16="http://schemas.microsoft.com/office/drawing/2014/main" id="{E49AE1BA-04BA-9443-80FE-545D6BC2F075}"/>
                </a:ext>
              </a:extLst>
            </p:cNvPr>
            <p:cNvSpPr/>
            <p:nvPr/>
          </p:nvSpPr>
          <p:spPr>
            <a:xfrm>
              <a:off x="389541" y="4515937"/>
              <a:ext cx="819439"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a:solidFill>
                    <a:schemeClr val="tx1"/>
                  </a:solidFill>
                </a:rPr>
                <a:t>輝度</a:t>
              </a:r>
              <a:endParaRPr kumimoji="1" lang="ja-JP" altLang="en-US" sz="1400">
                <a:solidFill>
                  <a:schemeClr val="tx1"/>
                </a:solidFill>
              </a:endParaRPr>
            </a:p>
          </p:txBody>
        </p:sp>
        <p:sp>
          <p:nvSpPr>
            <p:cNvPr id="169" name="正方形/長方形 168">
              <a:extLst>
                <a:ext uri="{FF2B5EF4-FFF2-40B4-BE49-F238E27FC236}">
                  <a16:creationId xmlns:a16="http://schemas.microsoft.com/office/drawing/2014/main" id="{ED6D071A-0B42-EF42-8198-B266FB199465}"/>
                </a:ext>
              </a:extLst>
            </p:cNvPr>
            <p:cNvSpPr/>
            <p:nvPr/>
          </p:nvSpPr>
          <p:spPr>
            <a:xfrm>
              <a:off x="173518" y="4947985"/>
              <a:ext cx="652142"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1"/>
                  </a:solidFill>
                </a:rPr>
                <a:t>100</a:t>
              </a:r>
              <a:endParaRPr kumimoji="1" lang="ja-JP" altLang="en-US" sz="1400">
                <a:solidFill>
                  <a:schemeClr val="tx1"/>
                </a:solidFill>
              </a:endParaRPr>
            </a:p>
          </p:txBody>
        </p:sp>
      </p:grpSp>
      <p:grpSp>
        <p:nvGrpSpPr>
          <p:cNvPr id="180" name="グループ化 179">
            <a:extLst>
              <a:ext uri="{FF2B5EF4-FFF2-40B4-BE49-F238E27FC236}">
                <a16:creationId xmlns:a16="http://schemas.microsoft.com/office/drawing/2014/main" id="{D4AB1CCC-CE65-4F4C-8A1C-9FF76AEC71DD}"/>
              </a:ext>
            </a:extLst>
          </p:cNvPr>
          <p:cNvGrpSpPr/>
          <p:nvPr/>
        </p:nvGrpSpPr>
        <p:grpSpPr>
          <a:xfrm>
            <a:off x="4485921" y="4846895"/>
            <a:ext cx="2750060" cy="1815349"/>
            <a:chOff x="825660" y="4819245"/>
            <a:chExt cx="7988100" cy="1815349"/>
          </a:xfrm>
        </p:grpSpPr>
        <p:grpSp>
          <p:nvGrpSpPr>
            <p:cNvPr id="184" name="グループ化 183">
              <a:extLst>
                <a:ext uri="{FF2B5EF4-FFF2-40B4-BE49-F238E27FC236}">
                  <a16:creationId xmlns:a16="http://schemas.microsoft.com/office/drawing/2014/main" id="{B943326F-F8AC-604B-AFF3-23A31AD03CD6}"/>
                </a:ext>
              </a:extLst>
            </p:cNvPr>
            <p:cNvGrpSpPr/>
            <p:nvPr/>
          </p:nvGrpSpPr>
          <p:grpSpPr>
            <a:xfrm>
              <a:off x="825660" y="4819245"/>
              <a:ext cx="7988097" cy="1815349"/>
              <a:chOff x="139903" y="2571870"/>
              <a:chExt cx="1505202" cy="1505202"/>
            </a:xfrm>
          </p:grpSpPr>
          <p:cxnSp>
            <p:nvCxnSpPr>
              <p:cNvPr id="186" name="直線コネクタ 185">
                <a:extLst>
                  <a:ext uri="{FF2B5EF4-FFF2-40B4-BE49-F238E27FC236}">
                    <a16:creationId xmlns:a16="http://schemas.microsoft.com/office/drawing/2014/main" id="{99B4D1C8-4140-4A45-A101-B50CA0607846}"/>
                  </a:ext>
                </a:extLst>
              </p:cNvPr>
              <p:cNvCxnSpPr/>
              <p:nvPr/>
            </p:nvCxnSpPr>
            <p:spPr>
              <a:xfrm>
                <a:off x="139903" y="2571870"/>
                <a:ext cx="0" cy="15052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7" name="直線コネクタ 186">
                <a:extLst>
                  <a:ext uri="{FF2B5EF4-FFF2-40B4-BE49-F238E27FC236}">
                    <a16:creationId xmlns:a16="http://schemas.microsoft.com/office/drawing/2014/main" id="{84EABEDA-872D-884B-8419-8DB08533A9F9}"/>
                  </a:ext>
                </a:extLst>
              </p:cNvPr>
              <p:cNvCxnSpPr>
                <a:cxnSpLocks/>
              </p:cNvCxnSpPr>
              <p:nvPr/>
            </p:nvCxnSpPr>
            <p:spPr>
              <a:xfrm rot="5400000">
                <a:off x="892504" y="3324471"/>
                <a:ext cx="0" cy="15052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85" name="直線コネクタ 184">
              <a:extLst>
                <a:ext uri="{FF2B5EF4-FFF2-40B4-BE49-F238E27FC236}">
                  <a16:creationId xmlns:a16="http://schemas.microsoft.com/office/drawing/2014/main" id="{CE8E4E86-20A6-204A-92F1-FD765D2079D6}"/>
                </a:ext>
              </a:extLst>
            </p:cNvPr>
            <p:cNvCxnSpPr>
              <a:cxnSpLocks/>
            </p:cNvCxnSpPr>
            <p:nvPr/>
          </p:nvCxnSpPr>
          <p:spPr>
            <a:xfrm flipH="1">
              <a:off x="830197" y="5122425"/>
              <a:ext cx="7983563" cy="1"/>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sp>
        <p:nvSpPr>
          <p:cNvPr id="181" name="フリーフォーム 180">
            <a:extLst>
              <a:ext uri="{FF2B5EF4-FFF2-40B4-BE49-F238E27FC236}">
                <a16:creationId xmlns:a16="http://schemas.microsoft.com/office/drawing/2014/main" id="{D72C0002-B39E-464E-953E-7F66EA1EE8ED}"/>
              </a:ext>
            </a:extLst>
          </p:cNvPr>
          <p:cNvSpPr/>
          <p:nvPr/>
        </p:nvSpPr>
        <p:spPr>
          <a:xfrm>
            <a:off x="4498461" y="5130239"/>
            <a:ext cx="2710543" cy="686756"/>
          </a:xfrm>
          <a:custGeom>
            <a:avLst/>
            <a:gdLst>
              <a:gd name="connsiteX0" fmla="*/ 0 w 2721429"/>
              <a:gd name="connsiteY0" fmla="*/ 275141 h 1821181"/>
              <a:gd name="connsiteX1" fmla="*/ 849086 w 2721429"/>
              <a:gd name="connsiteY1" fmla="*/ 275141 h 1821181"/>
              <a:gd name="connsiteX2" fmla="*/ 1436915 w 2721429"/>
              <a:gd name="connsiteY2" fmla="*/ 1820913 h 1821181"/>
              <a:gd name="connsiteX3" fmla="*/ 1992086 w 2721429"/>
              <a:gd name="connsiteY3" fmla="*/ 144513 h 1821181"/>
              <a:gd name="connsiteX4" fmla="*/ 2721429 w 2721429"/>
              <a:gd name="connsiteY4" fmla="*/ 198941 h 1821181"/>
              <a:gd name="connsiteX0" fmla="*/ 0 w 2721429"/>
              <a:gd name="connsiteY0" fmla="*/ 275141 h 1821431"/>
              <a:gd name="connsiteX1" fmla="*/ 859971 w 2721429"/>
              <a:gd name="connsiteY1" fmla="*/ 323769 h 1821431"/>
              <a:gd name="connsiteX2" fmla="*/ 1436915 w 2721429"/>
              <a:gd name="connsiteY2" fmla="*/ 1820913 h 1821431"/>
              <a:gd name="connsiteX3" fmla="*/ 1992086 w 2721429"/>
              <a:gd name="connsiteY3" fmla="*/ 144513 h 1821431"/>
              <a:gd name="connsiteX4" fmla="*/ 2721429 w 2721429"/>
              <a:gd name="connsiteY4" fmla="*/ 198941 h 1821431"/>
              <a:gd name="connsiteX0" fmla="*/ 0 w 2710543"/>
              <a:gd name="connsiteY0" fmla="*/ 153569 h 1821440"/>
              <a:gd name="connsiteX1" fmla="*/ 849085 w 2710543"/>
              <a:gd name="connsiteY1" fmla="*/ 323769 h 1821440"/>
              <a:gd name="connsiteX2" fmla="*/ 1426029 w 2710543"/>
              <a:gd name="connsiteY2" fmla="*/ 1820913 h 1821440"/>
              <a:gd name="connsiteX3" fmla="*/ 1981200 w 2710543"/>
              <a:gd name="connsiteY3" fmla="*/ 144513 h 1821440"/>
              <a:gd name="connsiteX4" fmla="*/ 2710543 w 2710543"/>
              <a:gd name="connsiteY4" fmla="*/ 198941 h 1821440"/>
              <a:gd name="connsiteX0" fmla="*/ 0 w 2710543"/>
              <a:gd name="connsiteY0" fmla="*/ 153569 h 1821440"/>
              <a:gd name="connsiteX1" fmla="*/ 849085 w 2710543"/>
              <a:gd name="connsiteY1" fmla="*/ 323769 h 1821440"/>
              <a:gd name="connsiteX2" fmla="*/ 1426029 w 2710543"/>
              <a:gd name="connsiteY2" fmla="*/ 1820913 h 1821440"/>
              <a:gd name="connsiteX3" fmla="*/ 1981200 w 2710543"/>
              <a:gd name="connsiteY3" fmla="*/ 144513 h 1821440"/>
              <a:gd name="connsiteX4" fmla="*/ 2710543 w 2710543"/>
              <a:gd name="connsiteY4" fmla="*/ 198941 h 1821440"/>
              <a:gd name="connsiteX0" fmla="*/ 0 w 2710543"/>
              <a:gd name="connsiteY0" fmla="*/ 37760 h 1705631"/>
              <a:gd name="connsiteX1" fmla="*/ 849085 w 2710543"/>
              <a:gd name="connsiteY1" fmla="*/ 207960 h 1705631"/>
              <a:gd name="connsiteX2" fmla="*/ 1426029 w 2710543"/>
              <a:gd name="connsiteY2" fmla="*/ 1705104 h 1705631"/>
              <a:gd name="connsiteX3" fmla="*/ 1981200 w 2710543"/>
              <a:gd name="connsiteY3" fmla="*/ 28704 h 1705631"/>
              <a:gd name="connsiteX4" fmla="*/ 2710543 w 2710543"/>
              <a:gd name="connsiteY4" fmla="*/ 83132 h 1705631"/>
              <a:gd name="connsiteX0" fmla="*/ 0 w 2710543"/>
              <a:gd name="connsiteY0" fmla="*/ 30036 h 1697775"/>
              <a:gd name="connsiteX1" fmla="*/ 849085 w 2710543"/>
              <a:gd name="connsiteY1" fmla="*/ 200236 h 1697775"/>
              <a:gd name="connsiteX2" fmla="*/ 1426029 w 2710543"/>
              <a:gd name="connsiteY2" fmla="*/ 1697380 h 1697775"/>
              <a:gd name="connsiteX3" fmla="*/ 2122714 w 2710543"/>
              <a:gd name="connsiteY3" fmla="*/ 45293 h 1697775"/>
              <a:gd name="connsiteX4" fmla="*/ 2710543 w 2710543"/>
              <a:gd name="connsiteY4" fmla="*/ 75408 h 1697775"/>
              <a:gd name="connsiteX0" fmla="*/ 0 w 2710543"/>
              <a:gd name="connsiteY0" fmla="*/ 43284 h 1711023"/>
              <a:gd name="connsiteX1" fmla="*/ 849085 w 2710543"/>
              <a:gd name="connsiteY1" fmla="*/ 213484 h 1711023"/>
              <a:gd name="connsiteX2" fmla="*/ 1426029 w 2710543"/>
              <a:gd name="connsiteY2" fmla="*/ 1710628 h 1711023"/>
              <a:gd name="connsiteX3" fmla="*/ 2122714 w 2710543"/>
              <a:gd name="connsiteY3" fmla="*/ 58541 h 1711023"/>
              <a:gd name="connsiteX4" fmla="*/ 2710543 w 2710543"/>
              <a:gd name="connsiteY4" fmla="*/ 88656 h 1711023"/>
              <a:gd name="connsiteX0" fmla="*/ 0 w 2710543"/>
              <a:gd name="connsiteY0" fmla="*/ 13503 h 1681242"/>
              <a:gd name="connsiteX1" fmla="*/ 849085 w 2710543"/>
              <a:gd name="connsiteY1" fmla="*/ 183703 h 1681242"/>
              <a:gd name="connsiteX2" fmla="*/ 1426029 w 2710543"/>
              <a:gd name="connsiteY2" fmla="*/ 1680847 h 1681242"/>
              <a:gd name="connsiteX3" fmla="*/ 2122714 w 2710543"/>
              <a:gd name="connsiteY3" fmla="*/ 28760 h 1681242"/>
              <a:gd name="connsiteX4" fmla="*/ 2710543 w 2710543"/>
              <a:gd name="connsiteY4" fmla="*/ 58875 h 16812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10543" h="1681242">
                <a:moveTo>
                  <a:pt x="0" y="13503"/>
                </a:moveTo>
                <a:cubicBezTo>
                  <a:pt x="413658" y="30573"/>
                  <a:pt x="611414" y="-94188"/>
                  <a:pt x="849085" y="183703"/>
                </a:cubicBezTo>
                <a:cubicBezTo>
                  <a:pt x="1086757" y="461594"/>
                  <a:pt x="1213758" y="1706671"/>
                  <a:pt x="1426029" y="1680847"/>
                </a:cubicBezTo>
                <a:cubicBezTo>
                  <a:pt x="1638300" y="1655023"/>
                  <a:pt x="1723572" y="55946"/>
                  <a:pt x="2122714" y="28760"/>
                </a:cubicBezTo>
                <a:cubicBezTo>
                  <a:pt x="2521856" y="1574"/>
                  <a:pt x="2387600" y="42382"/>
                  <a:pt x="2710543" y="58875"/>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2" name="正方形/長方形 181">
            <a:extLst>
              <a:ext uri="{FF2B5EF4-FFF2-40B4-BE49-F238E27FC236}">
                <a16:creationId xmlns:a16="http://schemas.microsoft.com/office/drawing/2014/main" id="{51DD56B0-C2F9-DA45-9A46-AA076DF1ADB8}"/>
              </a:ext>
            </a:extLst>
          </p:cNvPr>
          <p:cNvSpPr/>
          <p:nvPr/>
        </p:nvSpPr>
        <p:spPr>
          <a:xfrm>
            <a:off x="4049802" y="4543587"/>
            <a:ext cx="819439"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a:solidFill>
                  <a:schemeClr val="tx1"/>
                </a:solidFill>
              </a:rPr>
              <a:t>輝度</a:t>
            </a:r>
            <a:endParaRPr kumimoji="1" lang="ja-JP" altLang="en-US" sz="1400">
              <a:solidFill>
                <a:schemeClr val="tx1"/>
              </a:solidFill>
            </a:endParaRPr>
          </a:p>
        </p:txBody>
      </p:sp>
      <p:sp>
        <p:nvSpPr>
          <p:cNvPr id="183" name="正方形/長方形 182">
            <a:extLst>
              <a:ext uri="{FF2B5EF4-FFF2-40B4-BE49-F238E27FC236}">
                <a16:creationId xmlns:a16="http://schemas.microsoft.com/office/drawing/2014/main" id="{D71A6A6D-5C1D-0246-951C-406A55A573BE}"/>
              </a:ext>
            </a:extLst>
          </p:cNvPr>
          <p:cNvSpPr/>
          <p:nvPr/>
        </p:nvSpPr>
        <p:spPr>
          <a:xfrm>
            <a:off x="3833779" y="4975635"/>
            <a:ext cx="652142"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1"/>
                </a:solidFill>
              </a:rPr>
              <a:t>100</a:t>
            </a:r>
            <a:endParaRPr kumimoji="1" lang="ja-JP" altLang="en-US" sz="1400">
              <a:solidFill>
                <a:schemeClr val="tx1"/>
              </a:solidFill>
            </a:endParaRPr>
          </a:p>
        </p:txBody>
      </p:sp>
      <p:grpSp>
        <p:nvGrpSpPr>
          <p:cNvPr id="188" name="グループ化 187">
            <a:extLst>
              <a:ext uri="{FF2B5EF4-FFF2-40B4-BE49-F238E27FC236}">
                <a16:creationId xmlns:a16="http://schemas.microsoft.com/office/drawing/2014/main" id="{D973A157-5C9B-EB4A-9D1A-B8F8CFA447E5}"/>
              </a:ext>
            </a:extLst>
          </p:cNvPr>
          <p:cNvGrpSpPr/>
          <p:nvPr/>
        </p:nvGrpSpPr>
        <p:grpSpPr>
          <a:xfrm>
            <a:off x="7494039" y="4543587"/>
            <a:ext cx="3402202" cy="2118657"/>
            <a:chOff x="173518" y="4515937"/>
            <a:chExt cx="3402202" cy="2118657"/>
          </a:xfrm>
        </p:grpSpPr>
        <p:grpSp>
          <p:nvGrpSpPr>
            <p:cNvPr id="189" name="グループ化 188">
              <a:extLst>
                <a:ext uri="{FF2B5EF4-FFF2-40B4-BE49-F238E27FC236}">
                  <a16:creationId xmlns:a16="http://schemas.microsoft.com/office/drawing/2014/main" id="{DFDC0CA0-C62F-E649-BBF6-6925980C29AE}"/>
                </a:ext>
              </a:extLst>
            </p:cNvPr>
            <p:cNvGrpSpPr/>
            <p:nvPr/>
          </p:nvGrpSpPr>
          <p:grpSpPr>
            <a:xfrm>
              <a:off x="825660" y="4819245"/>
              <a:ext cx="2750060" cy="1815349"/>
              <a:chOff x="825660" y="4819245"/>
              <a:chExt cx="7988100" cy="1815349"/>
            </a:xfrm>
          </p:grpSpPr>
          <p:grpSp>
            <p:nvGrpSpPr>
              <p:cNvPr id="193" name="グループ化 192">
                <a:extLst>
                  <a:ext uri="{FF2B5EF4-FFF2-40B4-BE49-F238E27FC236}">
                    <a16:creationId xmlns:a16="http://schemas.microsoft.com/office/drawing/2014/main" id="{5BFF0A7B-7EE7-6E41-9EB7-ACC1A52F577D}"/>
                  </a:ext>
                </a:extLst>
              </p:cNvPr>
              <p:cNvGrpSpPr/>
              <p:nvPr/>
            </p:nvGrpSpPr>
            <p:grpSpPr>
              <a:xfrm>
                <a:off x="825660" y="4819245"/>
                <a:ext cx="7988097" cy="1815349"/>
                <a:chOff x="139903" y="2571870"/>
                <a:chExt cx="1505202" cy="1505202"/>
              </a:xfrm>
            </p:grpSpPr>
            <p:cxnSp>
              <p:nvCxnSpPr>
                <p:cNvPr id="195" name="直線コネクタ 194">
                  <a:extLst>
                    <a:ext uri="{FF2B5EF4-FFF2-40B4-BE49-F238E27FC236}">
                      <a16:creationId xmlns:a16="http://schemas.microsoft.com/office/drawing/2014/main" id="{ADC08FC8-6D14-6F40-947B-7A8DD721EA7D}"/>
                    </a:ext>
                  </a:extLst>
                </p:cNvPr>
                <p:cNvCxnSpPr/>
                <p:nvPr/>
              </p:nvCxnSpPr>
              <p:spPr>
                <a:xfrm>
                  <a:off x="139903" y="2571870"/>
                  <a:ext cx="0" cy="15052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6" name="直線コネクタ 195">
                  <a:extLst>
                    <a:ext uri="{FF2B5EF4-FFF2-40B4-BE49-F238E27FC236}">
                      <a16:creationId xmlns:a16="http://schemas.microsoft.com/office/drawing/2014/main" id="{61F2E6F0-92DA-E94C-87B1-A7FA17DEB40F}"/>
                    </a:ext>
                  </a:extLst>
                </p:cNvPr>
                <p:cNvCxnSpPr>
                  <a:cxnSpLocks/>
                </p:cNvCxnSpPr>
                <p:nvPr/>
              </p:nvCxnSpPr>
              <p:spPr>
                <a:xfrm rot="5400000">
                  <a:off x="892504" y="3324471"/>
                  <a:ext cx="0" cy="15052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94" name="直線コネクタ 193">
                <a:extLst>
                  <a:ext uri="{FF2B5EF4-FFF2-40B4-BE49-F238E27FC236}">
                    <a16:creationId xmlns:a16="http://schemas.microsoft.com/office/drawing/2014/main" id="{37F6FB24-9F87-4049-BF4B-4BA14A7B4A02}"/>
                  </a:ext>
                </a:extLst>
              </p:cNvPr>
              <p:cNvCxnSpPr>
                <a:cxnSpLocks/>
              </p:cNvCxnSpPr>
              <p:nvPr/>
            </p:nvCxnSpPr>
            <p:spPr>
              <a:xfrm flipH="1">
                <a:off x="830197" y="5122425"/>
                <a:ext cx="7983563" cy="1"/>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sp>
          <p:nvSpPr>
            <p:cNvPr id="190" name="フリーフォーム 189">
              <a:extLst>
                <a:ext uri="{FF2B5EF4-FFF2-40B4-BE49-F238E27FC236}">
                  <a16:creationId xmlns:a16="http://schemas.microsoft.com/office/drawing/2014/main" id="{81068025-4E5D-8F48-BC29-0F0F6869AA4F}"/>
                </a:ext>
              </a:extLst>
            </p:cNvPr>
            <p:cNvSpPr/>
            <p:nvPr/>
          </p:nvSpPr>
          <p:spPr>
            <a:xfrm>
              <a:off x="838200" y="5102589"/>
              <a:ext cx="2710543" cy="1505422"/>
            </a:xfrm>
            <a:custGeom>
              <a:avLst/>
              <a:gdLst>
                <a:gd name="connsiteX0" fmla="*/ 0 w 2721429"/>
                <a:gd name="connsiteY0" fmla="*/ 275141 h 1821181"/>
                <a:gd name="connsiteX1" fmla="*/ 849086 w 2721429"/>
                <a:gd name="connsiteY1" fmla="*/ 275141 h 1821181"/>
                <a:gd name="connsiteX2" fmla="*/ 1436915 w 2721429"/>
                <a:gd name="connsiteY2" fmla="*/ 1820913 h 1821181"/>
                <a:gd name="connsiteX3" fmla="*/ 1992086 w 2721429"/>
                <a:gd name="connsiteY3" fmla="*/ 144513 h 1821181"/>
                <a:gd name="connsiteX4" fmla="*/ 2721429 w 2721429"/>
                <a:gd name="connsiteY4" fmla="*/ 198941 h 1821181"/>
                <a:gd name="connsiteX0" fmla="*/ 0 w 2721429"/>
                <a:gd name="connsiteY0" fmla="*/ 275141 h 1821431"/>
                <a:gd name="connsiteX1" fmla="*/ 859971 w 2721429"/>
                <a:gd name="connsiteY1" fmla="*/ 323769 h 1821431"/>
                <a:gd name="connsiteX2" fmla="*/ 1436915 w 2721429"/>
                <a:gd name="connsiteY2" fmla="*/ 1820913 h 1821431"/>
                <a:gd name="connsiteX3" fmla="*/ 1992086 w 2721429"/>
                <a:gd name="connsiteY3" fmla="*/ 144513 h 1821431"/>
                <a:gd name="connsiteX4" fmla="*/ 2721429 w 2721429"/>
                <a:gd name="connsiteY4" fmla="*/ 198941 h 1821431"/>
                <a:gd name="connsiteX0" fmla="*/ 0 w 2710543"/>
                <a:gd name="connsiteY0" fmla="*/ 153569 h 1821440"/>
                <a:gd name="connsiteX1" fmla="*/ 849085 w 2710543"/>
                <a:gd name="connsiteY1" fmla="*/ 323769 h 1821440"/>
                <a:gd name="connsiteX2" fmla="*/ 1426029 w 2710543"/>
                <a:gd name="connsiteY2" fmla="*/ 1820913 h 1821440"/>
                <a:gd name="connsiteX3" fmla="*/ 1981200 w 2710543"/>
                <a:gd name="connsiteY3" fmla="*/ 144513 h 1821440"/>
                <a:gd name="connsiteX4" fmla="*/ 2710543 w 2710543"/>
                <a:gd name="connsiteY4" fmla="*/ 198941 h 1821440"/>
                <a:gd name="connsiteX0" fmla="*/ 0 w 2710543"/>
                <a:gd name="connsiteY0" fmla="*/ 153569 h 1821440"/>
                <a:gd name="connsiteX1" fmla="*/ 849085 w 2710543"/>
                <a:gd name="connsiteY1" fmla="*/ 323769 h 1821440"/>
                <a:gd name="connsiteX2" fmla="*/ 1426029 w 2710543"/>
                <a:gd name="connsiteY2" fmla="*/ 1820913 h 1821440"/>
                <a:gd name="connsiteX3" fmla="*/ 1981200 w 2710543"/>
                <a:gd name="connsiteY3" fmla="*/ 144513 h 1821440"/>
                <a:gd name="connsiteX4" fmla="*/ 2710543 w 2710543"/>
                <a:gd name="connsiteY4" fmla="*/ 198941 h 1821440"/>
                <a:gd name="connsiteX0" fmla="*/ 0 w 2710543"/>
                <a:gd name="connsiteY0" fmla="*/ 37760 h 1705631"/>
                <a:gd name="connsiteX1" fmla="*/ 849085 w 2710543"/>
                <a:gd name="connsiteY1" fmla="*/ 207960 h 1705631"/>
                <a:gd name="connsiteX2" fmla="*/ 1426029 w 2710543"/>
                <a:gd name="connsiteY2" fmla="*/ 1705104 h 1705631"/>
                <a:gd name="connsiteX3" fmla="*/ 1981200 w 2710543"/>
                <a:gd name="connsiteY3" fmla="*/ 28704 h 1705631"/>
                <a:gd name="connsiteX4" fmla="*/ 2710543 w 2710543"/>
                <a:gd name="connsiteY4" fmla="*/ 83132 h 1705631"/>
                <a:gd name="connsiteX0" fmla="*/ 0 w 2710543"/>
                <a:gd name="connsiteY0" fmla="*/ 30036 h 1697775"/>
                <a:gd name="connsiteX1" fmla="*/ 849085 w 2710543"/>
                <a:gd name="connsiteY1" fmla="*/ 200236 h 1697775"/>
                <a:gd name="connsiteX2" fmla="*/ 1426029 w 2710543"/>
                <a:gd name="connsiteY2" fmla="*/ 1697380 h 1697775"/>
                <a:gd name="connsiteX3" fmla="*/ 2122714 w 2710543"/>
                <a:gd name="connsiteY3" fmla="*/ 45293 h 1697775"/>
                <a:gd name="connsiteX4" fmla="*/ 2710543 w 2710543"/>
                <a:gd name="connsiteY4" fmla="*/ 75408 h 1697775"/>
                <a:gd name="connsiteX0" fmla="*/ 0 w 2710543"/>
                <a:gd name="connsiteY0" fmla="*/ 43284 h 1711023"/>
                <a:gd name="connsiteX1" fmla="*/ 849085 w 2710543"/>
                <a:gd name="connsiteY1" fmla="*/ 213484 h 1711023"/>
                <a:gd name="connsiteX2" fmla="*/ 1426029 w 2710543"/>
                <a:gd name="connsiteY2" fmla="*/ 1710628 h 1711023"/>
                <a:gd name="connsiteX3" fmla="*/ 2122714 w 2710543"/>
                <a:gd name="connsiteY3" fmla="*/ 58541 h 1711023"/>
                <a:gd name="connsiteX4" fmla="*/ 2710543 w 2710543"/>
                <a:gd name="connsiteY4" fmla="*/ 88656 h 1711023"/>
                <a:gd name="connsiteX0" fmla="*/ 0 w 2710543"/>
                <a:gd name="connsiteY0" fmla="*/ 13503 h 1681242"/>
                <a:gd name="connsiteX1" fmla="*/ 849085 w 2710543"/>
                <a:gd name="connsiteY1" fmla="*/ 183703 h 1681242"/>
                <a:gd name="connsiteX2" fmla="*/ 1426029 w 2710543"/>
                <a:gd name="connsiteY2" fmla="*/ 1680847 h 1681242"/>
                <a:gd name="connsiteX3" fmla="*/ 2122714 w 2710543"/>
                <a:gd name="connsiteY3" fmla="*/ 28760 h 1681242"/>
                <a:gd name="connsiteX4" fmla="*/ 2710543 w 2710543"/>
                <a:gd name="connsiteY4" fmla="*/ 58875 h 16812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10543" h="1681242">
                  <a:moveTo>
                    <a:pt x="0" y="13503"/>
                  </a:moveTo>
                  <a:cubicBezTo>
                    <a:pt x="413658" y="30573"/>
                    <a:pt x="611414" y="-94188"/>
                    <a:pt x="849085" y="183703"/>
                  </a:cubicBezTo>
                  <a:cubicBezTo>
                    <a:pt x="1086757" y="461594"/>
                    <a:pt x="1213758" y="1706671"/>
                    <a:pt x="1426029" y="1680847"/>
                  </a:cubicBezTo>
                  <a:cubicBezTo>
                    <a:pt x="1638300" y="1655023"/>
                    <a:pt x="1723572" y="55946"/>
                    <a:pt x="2122714" y="28760"/>
                  </a:cubicBezTo>
                  <a:cubicBezTo>
                    <a:pt x="2521856" y="1574"/>
                    <a:pt x="2387600" y="42382"/>
                    <a:pt x="2710543" y="58875"/>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1" name="正方形/長方形 190">
              <a:extLst>
                <a:ext uri="{FF2B5EF4-FFF2-40B4-BE49-F238E27FC236}">
                  <a16:creationId xmlns:a16="http://schemas.microsoft.com/office/drawing/2014/main" id="{99333746-55DB-B44B-97D5-309318A5D2F5}"/>
                </a:ext>
              </a:extLst>
            </p:cNvPr>
            <p:cNvSpPr/>
            <p:nvPr/>
          </p:nvSpPr>
          <p:spPr>
            <a:xfrm>
              <a:off x="389541" y="4515937"/>
              <a:ext cx="819439"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a:solidFill>
                    <a:schemeClr val="tx1"/>
                  </a:solidFill>
                </a:rPr>
                <a:t>輝度</a:t>
              </a:r>
              <a:endParaRPr kumimoji="1" lang="ja-JP" altLang="en-US" sz="1400">
                <a:solidFill>
                  <a:schemeClr val="tx1"/>
                </a:solidFill>
              </a:endParaRPr>
            </a:p>
          </p:txBody>
        </p:sp>
        <p:sp>
          <p:nvSpPr>
            <p:cNvPr id="192" name="正方形/長方形 191">
              <a:extLst>
                <a:ext uri="{FF2B5EF4-FFF2-40B4-BE49-F238E27FC236}">
                  <a16:creationId xmlns:a16="http://schemas.microsoft.com/office/drawing/2014/main" id="{65BE6C67-1FD9-E448-B38D-1369A829E172}"/>
                </a:ext>
              </a:extLst>
            </p:cNvPr>
            <p:cNvSpPr/>
            <p:nvPr/>
          </p:nvSpPr>
          <p:spPr>
            <a:xfrm>
              <a:off x="173518" y="4947985"/>
              <a:ext cx="652142"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1"/>
                  </a:solidFill>
                </a:rPr>
                <a:t>100</a:t>
              </a:r>
              <a:endParaRPr kumimoji="1" lang="ja-JP" altLang="en-US" sz="1400">
                <a:solidFill>
                  <a:schemeClr val="tx1"/>
                </a:solidFill>
              </a:endParaRPr>
            </a:p>
          </p:txBody>
        </p:sp>
      </p:grpSp>
      <p:sp>
        <p:nvSpPr>
          <p:cNvPr id="198" name="円/楕円 197">
            <a:extLst>
              <a:ext uri="{FF2B5EF4-FFF2-40B4-BE49-F238E27FC236}">
                <a16:creationId xmlns:a16="http://schemas.microsoft.com/office/drawing/2014/main" id="{A8561D1A-29A5-B34E-AEB0-849F022877BD}"/>
              </a:ext>
            </a:extLst>
          </p:cNvPr>
          <p:cNvSpPr/>
          <p:nvPr/>
        </p:nvSpPr>
        <p:spPr>
          <a:xfrm>
            <a:off x="5375920" y="5517938"/>
            <a:ext cx="1008112" cy="554492"/>
          </a:xfrm>
          <a:prstGeom prst="ellipse">
            <a:avLst/>
          </a:prstGeom>
          <a:gradFill flip="none" rotWithShape="1">
            <a:gsLst>
              <a:gs pos="0">
                <a:schemeClr val="accent2">
                  <a:tint val="66000"/>
                  <a:satMod val="160000"/>
                  <a:alpha val="18000"/>
                </a:schemeClr>
              </a:gs>
              <a:gs pos="50000">
                <a:schemeClr val="accent2">
                  <a:tint val="44500"/>
                  <a:satMod val="160000"/>
                </a:schemeClr>
              </a:gs>
              <a:gs pos="100000">
                <a:schemeClr val="accent2">
                  <a:tint val="23500"/>
                  <a:satMod val="160000"/>
                </a:schemeClr>
              </a:gs>
            </a:gsLst>
            <a:path path="circle">
              <a:fillToRect l="50000" t="50000" r="50000" b="50000"/>
            </a:path>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199" name="円/楕円 198">
            <a:extLst>
              <a:ext uri="{FF2B5EF4-FFF2-40B4-BE49-F238E27FC236}">
                <a16:creationId xmlns:a16="http://schemas.microsoft.com/office/drawing/2014/main" id="{3D8C45EA-7FCF-BD4C-A116-12ED73787AA9}"/>
              </a:ext>
            </a:extLst>
          </p:cNvPr>
          <p:cNvSpPr/>
          <p:nvPr/>
        </p:nvSpPr>
        <p:spPr>
          <a:xfrm>
            <a:off x="9083359" y="6245635"/>
            <a:ext cx="1008112" cy="554492"/>
          </a:xfrm>
          <a:prstGeom prst="ellipse">
            <a:avLst/>
          </a:prstGeom>
          <a:gradFill flip="none" rotWithShape="1">
            <a:gsLst>
              <a:gs pos="0">
                <a:schemeClr val="accent2">
                  <a:tint val="66000"/>
                  <a:satMod val="160000"/>
                  <a:alpha val="18000"/>
                </a:schemeClr>
              </a:gs>
              <a:gs pos="50000">
                <a:schemeClr val="accent2">
                  <a:tint val="44500"/>
                  <a:satMod val="160000"/>
                </a:schemeClr>
              </a:gs>
              <a:gs pos="100000">
                <a:schemeClr val="accent2">
                  <a:tint val="23500"/>
                  <a:satMod val="160000"/>
                </a:schemeClr>
              </a:gs>
            </a:gsLst>
            <a:path path="circle">
              <a:fillToRect l="50000" t="50000" r="50000" b="50000"/>
            </a:path>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206" name="円/楕円 205">
            <a:extLst>
              <a:ext uri="{FF2B5EF4-FFF2-40B4-BE49-F238E27FC236}">
                <a16:creationId xmlns:a16="http://schemas.microsoft.com/office/drawing/2014/main" id="{B5B9F785-D873-EB42-9E49-5BC5868E5CED}"/>
              </a:ext>
            </a:extLst>
          </p:cNvPr>
          <p:cNvSpPr/>
          <p:nvPr/>
        </p:nvSpPr>
        <p:spPr>
          <a:xfrm>
            <a:off x="8480545" y="4392907"/>
            <a:ext cx="1008112" cy="293565"/>
          </a:xfrm>
          <a:prstGeom prst="ellipse">
            <a:avLst/>
          </a:prstGeom>
          <a:gradFill flip="none" rotWithShape="1">
            <a:gsLst>
              <a:gs pos="0">
                <a:schemeClr val="accent2">
                  <a:tint val="66000"/>
                  <a:satMod val="160000"/>
                  <a:alpha val="18000"/>
                </a:schemeClr>
              </a:gs>
              <a:gs pos="50000">
                <a:schemeClr val="accent2">
                  <a:tint val="44500"/>
                  <a:satMod val="160000"/>
                </a:schemeClr>
              </a:gs>
              <a:gs pos="100000">
                <a:schemeClr val="accent2">
                  <a:tint val="23500"/>
                  <a:satMod val="160000"/>
                </a:schemeClr>
              </a:gs>
            </a:gsLst>
            <a:path path="circle">
              <a:fillToRect l="50000" t="50000" r="50000" b="50000"/>
            </a:path>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207" name="正方形/長方形 206">
            <a:extLst>
              <a:ext uri="{FF2B5EF4-FFF2-40B4-BE49-F238E27FC236}">
                <a16:creationId xmlns:a16="http://schemas.microsoft.com/office/drawing/2014/main" id="{3B0BEAA2-0179-CD45-B084-A601B09A3C8B}"/>
              </a:ext>
            </a:extLst>
          </p:cNvPr>
          <p:cNvSpPr/>
          <p:nvPr/>
        </p:nvSpPr>
        <p:spPr>
          <a:xfrm>
            <a:off x="9439701" y="4313231"/>
            <a:ext cx="2750059" cy="534704"/>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lang="ja-JP" altLang="en-US">
                <a:solidFill>
                  <a:schemeClr val="tx1"/>
                </a:solidFill>
              </a:rPr>
              <a:t>ラインがある確率：高い</a:t>
            </a:r>
            <a:endParaRPr kumimoji="1" lang="ja-JP" altLang="en-US" dirty="0" err="1">
              <a:solidFill>
                <a:schemeClr val="tx1"/>
              </a:solidFill>
            </a:endParaRPr>
          </a:p>
        </p:txBody>
      </p:sp>
      <p:sp>
        <p:nvSpPr>
          <p:cNvPr id="209" name="円/楕円 208">
            <a:extLst>
              <a:ext uri="{FF2B5EF4-FFF2-40B4-BE49-F238E27FC236}">
                <a16:creationId xmlns:a16="http://schemas.microsoft.com/office/drawing/2014/main" id="{4043A3C6-0451-E847-824D-97FC8B74D63A}"/>
              </a:ext>
            </a:extLst>
          </p:cNvPr>
          <p:cNvSpPr/>
          <p:nvPr/>
        </p:nvSpPr>
        <p:spPr>
          <a:xfrm>
            <a:off x="8425812" y="3924387"/>
            <a:ext cx="1008112" cy="327730"/>
          </a:xfrm>
          <a:prstGeom prst="ellipse">
            <a:avLst/>
          </a:prstGeom>
          <a:gradFill flip="none" rotWithShape="1">
            <a:gsLst>
              <a:gs pos="0">
                <a:schemeClr val="accent5">
                  <a:alpha val="10000"/>
                </a:schemeClr>
              </a:gs>
              <a:gs pos="50000">
                <a:schemeClr val="accent5">
                  <a:lumMod val="40000"/>
                  <a:lumOff val="60000"/>
                </a:schemeClr>
              </a:gs>
              <a:gs pos="100000">
                <a:schemeClr val="bg1"/>
              </a:gs>
            </a:gsLst>
            <a:path path="circle">
              <a:fillToRect l="50000" t="50000" r="50000" b="50000"/>
            </a:path>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210" name="正方形/長方形 209">
            <a:extLst>
              <a:ext uri="{FF2B5EF4-FFF2-40B4-BE49-F238E27FC236}">
                <a16:creationId xmlns:a16="http://schemas.microsoft.com/office/drawing/2014/main" id="{AF0E1D55-E147-7840-8C29-FBDAA519967F}"/>
              </a:ext>
            </a:extLst>
          </p:cNvPr>
          <p:cNvSpPr/>
          <p:nvPr/>
        </p:nvSpPr>
        <p:spPr>
          <a:xfrm>
            <a:off x="9471871" y="3800671"/>
            <a:ext cx="2750059" cy="534704"/>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lang="ja-JP" altLang="en-US">
                <a:solidFill>
                  <a:schemeClr val="tx1"/>
                </a:solidFill>
              </a:rPr>
              <a:t>ラインがある確率：低い</a:t>
            </a:r>
            <a:endParaRPr kumimoji="1" lang="ja-JP" altLang="en-US" dirty="0" err="1">
              <a:solidFill>
                <a:schemeClr val="tx1"/>
              </a:solidFill>
            </a:endParaRPr>
          </a:p>
        </p:txBody>
      </p:sp>
    </p:spTree>
    <p:extLst>
      <p:ext uri="{BB962C8B-B14F-4D97-AF65-F5344CB8AC3E}">
        <p14:creationId xmlns:p14="http://schemas.microsoft.com/office/powerpoint/2010/main" val="33271674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直線コネクタ 8">
            <a:extLst>
              <a:ext uri="{FF2B5EF4-FFF2-40B4-BE49-F238E27FC236}">
                <a16:creationId xmlns:a16="http://schemas.microsoft.com/office/drawing/2014/main" id="{317A667A-652D-CC4D-948A-DADB5093956C}"/>
              </a:ext>
            </a:extLst>
          </p:cNvPr>
          <p:cNvCxnSpPr/>
          <p:nvPr/>
        </p:nvCxnSpPr>
        <p:spPr>
          <a:xfrm>
            <a:off x="3026759" y="5521908"/>
            <a:ext cx="1732235" cy="0"/>
          </a:xfrm>
          <a:prstGeom prst="line">
            <a:avLst/>
          </a:prstGeom>
          <a:ln w="12700">
            <a:solidFill>
              <a:schemeClr val="tx1"/>
            </a:solidFill>
          </a:ln>
        </p:spPr>
        <p:style>
          <a:lnRef idx="1">
            <a:schemeClr val="dk1"/>
          </a:lnRef>
          <a:fillRef idx="0">
            <a:schemeClr val="dk1"/>
          </a:fillRef>
          <a:effectRef idx="0">
            <a:schemeClr val="dk1"/>
          </a:effectRef>
          <a:fontRef idx="minor">
            <a:schemeClr val="tx1"/>
          </a:fontRef>
        </p:style>
      </p:cxnSp>
      <p:cxnSp>
        <p:nvCxnSpPr>
          <p:cNvPr id="10" name="直線コネクタ 9">
            <a:extLst>
              <a:ext uri="{FF2B5EF4-FFF2-40B4-BE49-F238E27FC236}">
                <a16:creationId xmlns:a16="http://schemas.microsoft.com/office/drawing/2014/main" id="{A0691C34-6CBA-DA4A-A80C-5E21D19E2C19}"/>
              </a:ext>
            </a:extLst>
          </p:cNvPr>
          <p:cNvCxnSpPr/>
          <p:nvPr/>
        </p:nvCxnSpPr>
        <p:spPr>
          <a:xfrm>
            <a:off x="3892876" y="4655791"/>
            <a:ext cx="0" cy="173223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円/楕円 10">
            <a:extLst>
              <a:ext uri="{FF2B5EF4-FFF2-40B4-BE49-F238E27FC236}">
                <a16:creationId xmlns:a16="http://schemas.microsoft.com/office/drawing/2014/main" id="{93DEDFBB-4FAD-B14A-B1D3-B1D112E5F621}"/>
              </a:ext>
            </a:extLst>
          </p:cNvPr>
          <p:cNvSpPr/>
          <p:nvPr/>
        </p:nvSpPr>
        <p:spPr>
          <a:xfrm>
            <a:off x="3856872" y="5485904"/>
            <a:ext cx="72008" cy="7200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0" name="グループ化 19">
            <a:extLst>
              <a:ext uri="{FF2B5EF4-FFF2-40B4-BE49-F238E27FC236}">
                <a16:creationId xmlns:a16="http://schemas.microsoft.com/office/drawing/2014/main" id="{8AB00C15-D550-514A-95B6-3A8E317B99EF}"/>
              </a:ext>
            </a:extLst>
          </p:cNvPr>
          <p:cNvGrpSpPr/>
          <p:nvPr/>
        </p:nvGrpSpPr>
        <p:grpSpPr>
          <a:xfrm>
            <a:off x="5881370" y="2780928"/>
            <a:ext cx="1798806" cy="1512168"/>
            <a:chOff x="5881370" y="2780928"/>
            <a:chExt cx="1798806" cy="1512168"/>
          </a:xfrm>
        </p:grpSpPr>
        <p:sp>
          <p:nvSpPr>
            <p:cNvPr id="4" name="正方形/長方形 3">
              <a:extLst>
                <a:ext uri="{FF2B5EF4-FFF2-40B4-BE49-F238E27FC236}">
                  <a16:creationId xmlns:a16="http://schemas.microsoft.com/office/drawing/2014/main" id="{133CC658-FE42-EC42-8A9F-BC3D91624826}"/>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7" name="グループ化 6">
              <a:extLst>
                <a:ext uri="{FF2B5EF4-FFF2-40B4-BE49-F238E27FC236}">
                  <a16:creationId xmlns:a16="http://schemas.microsoft.com/office/drawing/2014/main" id="{1A6F3176-924E-8C4C-8C3F-B509A4AD9E34}"/>
                </a:ext>
              </a:extLst>
            </p:cNvPr>
            <p:cNvGrpSpPr/>
            <p:nvPr/>
          </p:nvGrpSpPr>
          <p:grpSpPr>
            <a:xfrm>
              <a:off x="6852084" y="3392996"/>
              <a:ext cx="288032" cy="288032"/>
              <a:chOff x="4024536" y="3216424"/>
              <a:chExt cx="3168353" cy="3168352"/>
            </a:xfrm>
          </p:grpSpPr>
          <p:sp>
            <p:nvSpPr>
              <p:cNvPr id="14" name="パイ 13">
                <a:extLst>
                  <a:ext uri="{FF2B5EF4-FFF2-40B4-BE49-F238E27FC236}">
                    <a16:creationId xmlns:a16="http://schemas.microsoft.com/office/drawing/2014/main" id="{16EEC2BE-7139-DF46-A632-75A8DB14BE3C}"/>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5" name="パイ 14">
                <a:extLst>
                  <a:ext uri="{FF2B5EF4-FFF2-40B4-BE49-F238E27FC236}">
                    <a16:creationId xmlns:a16="http://schemas.microsoft.com/office/drawing/2014/main" id="{631F6278-DD17-4E44-8F7E-25B4D93DE77B}"/>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6" name="パイ 15">
                <a:extLst>
                  <a:ext uri="{FF2B5EF4-FFF2-40B4-BE49-F238E27FC236}">
                    <a16:creationId xmlns:a16="http://schemas.microsoft.com/office/drawing/2014/main" id="{8D67AFEB-C0C9-4F49-9C72-2429200212BB}"/>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17" name="角丸四角形 16">
              <a:extLst>
                <a:ext uri="{FF2B5EF4-FFF2-40B4-BE49-F238E27FC236}">
                  <a16:creationId xmlns:a16="http://schemas.microsoft.com/office/drawing/2014/main" id="{0DE2E62D-E8FD-0F45-955B-838F408408F1}"/>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角丸四角形 17">
              <a:extLst>
                <a:ext uri="{FF2B5EF4-FFF2-40B4-BE49-F238E27FC236}">
                  <a16:creationId xmlns:a16="http://schemas.microsoft.com/office/drawing/2014/main" id="{B511201C-6555-1147-9D77-F271924BA7B5}"/>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円/楕円 18">
              <a:extLst>
                <a:ext uri="{FF2B5EF4-FFF2-40B4-BE49-F238E27FC236}">
                  <a16:creationId xmlns:a16="http://schemas.microsoft.com/office/drawing/2014/main" id="{1F645CCD-4D31-AF4E-9AD3-5162C1C78C00}"/>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spTree>
    <p:extLst>
      <p:ext uri="{BB962C8B-B14F-4D97-AF65-F5344CB8AC3E}">
        <p14:creationId xmlns:p14="http://schemas.microsoft.com/office/powerpoint/2010/main" val="19626975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7B7E350-4F4E-A24E-8958-4CC4AB3B5872}"/>
              </a:ext>
            </a:extLst>
          </p:cNvPr>
          <p:cNvSpPr>
            <a:spLocks noGrp="1"/>
          </p:cNvSpPr>
          <p:nvPr>
            <p:ph type="ctrTitle"/>
          </p:nvPr>
        </p:nvSpPr>
        <p:spPr/>
        <p:txBody>
          <a:bodyPr/>
          <a:lstStyle/>
          <a:p>
            <a:r>
              <a:rPr kumimoji="1" lang="ja-JP" altLang="en-US"/>
              <a:t>ブロックビンゴ</a:t>
            </a:r>
            <a:br>
              <a:rPr kumimoji="1" lang="en-US" altLang="ja-JP" dirty="0"/>
            </a:br>
            <a:r>
              <a:rPr kumimoji="1" lang="ja-JP" altLang="en-US"/>
              <a:t>シナリオ</a:t>
            </a:r>
          </a:p>
        </p:txBody>
      </p:sp>
    </p:spTree>
    <p:extLst>
      <p:ext uri="{BB962C8B-B14F-4D97-AF65-F5344CB8AC3E}">
        <p14:creationId xmlns:p14="http://schemas.microsoft.com/office/powerpoint/2010/main" val="17777376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EB016F46-96FD-CD4A-83E9-DAD242967ADB}"/>
              </a:ext>
            </a:extLst>
          </p:cNvPr>
          <p:cNvPicPr>
            <a:picLocks noChangeAspect="1"/>
          </p:cNvPicPr>
          <p:nvPr/>
        </p:nvPicPr>
        <p:blipFill>
          <a:blip r:embed="rId2"/>
          <a:stretch>
            <a:fillRect/>
          </a:stretch>
        </p:blipFill>
        <p:spPr>
          <a:xfrm>
            <a:off x="2438400" y="1663700"/>
            <a:ext cx="7315200" cy="3530600"/>
          </a:xfrm>
          <a:prstGeom prst="rect">
            <a:avLst/>
          </a:prstGeom>
        </p:spPr>
      </p:pic>
      <p:sp>
        <p:nvSpPr>
          <p:cNvPr id="6" name="正方形/長方形 5">
            <a:extLst>
              <a:ext uri="{FF2B5EF4-FFF2-40B4-BE49-F238E27FC236}">
                <a16:creationId xmlns:a16="http://schemas.microsoft.com/office/drawing/2014/main" id="{B17E4503-0F6F-9A4F-B358-82DB6A7F454B}"/>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ブロックビンゴエリア</a:t>
            </a:r>
          </a:p>
        </p:txBody>
      </p:sp>
    </p:spTree>
    <p:extLst>
      <p:ext uri="{BB962C8B-B14F-4D97-AF65-F5344CB8AC3E}">
        <p14:creationId xmlns:p14="http://schemas.microsoft.com/office/powerpoint/2010/main" val="30715130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a:extLst>
              <a:ext uri="{FF2B5EF4-FFF2-40B4-BE49-F238E27FC236}">
                <a16:creationId xmlns:a16="http://schemas.microsoft.com/office/drawing/2014/main" id="{B17E4503-0F6F-9A4F-B358-82DB6A7F454B}"/>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ブロックおよび数字カードの初期設置</a:t>
            </a:r>
          </a:p>
        </p:txBody>
      </p:sp>
      <p:pic>
        <p:nvPicPr>
          <p:cNvPr id="3" name="図 2">
            <a:extLst>
              <a:ext uri="{FF2B5EF4-FFF2-40B4-BE49-F238E27FC236}">
                <a16:creationId xmlns:a16="http://schemas.microsoft.com/office/drawing/2014/main" id="{2DF9FA65-09A7-2C43-99B0-16A6672A18E5}"/>
              </a:ext>
            </a:extLst>
          </p:cNvPr>
          <p:cNvPicPr>
            <a:picLocks noChangeAspect="1"/>
          </p:cNvPicPr>
          <p:nvPr/>
        </p:nvPicPr>
        <p:blipFill>
          <a:blip r:embed="rId2"/>
          <a:stretch>
            <a:fillRect/>
          </a:stretch>
        </p:blipFill>
        <p:spPr>
          <a:xfrm>
            <a:off x="32" y="476672"/>
            <a:ext cx="6600024" cy="2765148"/>
          </a:xfrm>
          <a:prstGeom prst="rect">
            <a:avLst/>
          </a:prstGeom>
        </p:spPr>
      </p:pic>
      <p:pic>
        <p:nvPicPr>
          <p:cNvPr id="4" name="図 3">
            <a:extLst>
              <a:ext uri="{FF2B5EF4-FFF2-40B4-BE49-F238E27FC236}">
                <a16:creationId xmlns:a16="http://schemas.microsoft.com/office/drawing/2014/main" id="{0AC919A2-1394-B944-A69A-B26385D3D659}"/>
              </a:ext>
            </a:extLst>
          </p:cNvPr>
          <p:cNvPicPr>
            <a:picLocks noChangeAspect="1"/>
          </p:cNvPicPr>
          <p:nvPr/>
        </p:nvPicPr>
        <p:blipFill>
          <a:blip r:embed="rId3"/>
          <a:stretch>
            <a:fillRect/>
          </a:stretch>
        </p:blipFill>
        <p:spPr>
          <a:xfrm>
            <a:off x="3359696" y="2996952"/>
            <a:ext cx="7924800" cy="3505200"/>
          </a:xfrm>
          <a:prstGeom prst="rect">
            <a:avLst/>
          </a:prstGeom>
        </p:spPr>
      </p:pic>
      <p:sp>
        <p:nvSpPr>
          <p:cNvPr id="5" name="正方形/長方形 4">
            <a:extLst>
              <a:ext uri="{FF2B5EF4-FFF2-40B4-BE49-F238E27FC236}">
                <a16:creationId xmlns:a16="http://schemas.microsoft.com/office/drawing/2014/main" id="{245D2EFC-1A47-EC4D-B048-66691A6962BF}"/>
              </a:ext>
            </a:extLst>
          </p:cNvPr>
          <p:cNvSpPr/>
          <p:nvPr/>
        </p:nvSpPr>
        <p:spPr>
          <a:xfrm>
            <a:off x="7032104" y="476672"/>
            <a:ext cx="864096" cy="21602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sz="1200" dirty="0">
                <a:solidFill>
                  <a:schemeClr val="tx1"/>
                </a:solidFill>
              </a:rPr>
              <a:t>8</a:t>
            </a:r>
            <a:r>
              <a:rPr kumimoji="1" lang="ja-JP" altLang="en-US" sz="1200">
                <a:solidFill>
                  <a:schemeClr val="tx1"/>
                </a:solidFill>
              </a:rPr>
              <a:t>通</a:t>
            </a:r>
            <a:endParaRPr kumimoji="1" lang="ja-JP" altLang="en-US" sz="1200" dirty="0" err="1">
              <a:solidFill>
                <a:schemeClr val="tx1"/>
              </a:solidFill>
            </a:endParaRPr>
          </a:p>
        </p:txBody>
      </p:sp>
      <p:sp>
        <p:nvSpPr>
          <p:cNvPr id="7" name="正方形/長方形 6">
            <a:extLst>
              <a:ext uri="{FF2B5EF4-FFF2-40B4-BE49-F238E27FC236}">
                <a16:creationId xmlns:a16="http://schemas.microsoft.com/office/drawing/2014/main" id="{28F879F3-7BE6-514D-A4DB-01376B6700E8}"/>
              </a:ext>
            </a:extLst>
          </p:cNvPr>
          <p:cNvSpPr/>
          <p:nvPr/>
        </p:nvSpPr>
        <p:spPr>
          <a:xfrm>
            <a:off x="7032104" y="692696"/>
            <a:ext cx="864096" cy="21602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sz="1200" dirty="0">
                <a:solidFill>
                  <a:schemeClr val="tx1"/>
                </a:solidFill>
              </a:rPr>
              <a:t>8</a:t>
            </a:r>
            <a:r>
              <a:rPr kumimoji="1" lang="ja-JP" altLang="en-US" sz="1200">
                <a:solidFill>
                  <a:schemeClr val="tx1"/>
                </a:solidFill>
              </a:rPr>
              <a:t>通</a:t>
            </a:r>
            <a:endParaRPr kumimoji="1" lang="ja-JP" altLang="en-US" sz="1200" dirty="0" err="1">
              <a:solidFill>
                <a:schemeClr val="tx1"/>
              </a:solidFill>
            </a:endParaRPr>
          </a:p>
        </p:txBody>
      </p:sp>
      <p:sp>
        <p:nvSpPr>
          <p:cNvPr id="8" name="正方形/長方形 7">
            <a:extLst>
              <a:ext uri="{FF2B5EF4-FFF2-40B4-BE49-F238E27FC236}">
                <a16:creationId xmlns:a16="http://schemas.microsoft.com/office/drawing/2014/main" id="{2A0B640F-6408-FA46-ADEE-C0B0EF08A169}"/>
              </a:ext>
            </a:extLst>
          </p:cNvPr>
          <p:cNvSpPr/>
          <p:nvPr/>
        </p:nvSpPr>
        <p:spPr>
          <a:xfrm>
            <a:off x="7032104" y="908720"/>
            <a:ext cx="864096" cy="21602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sz="1200" dirty="0">
                <a:solidFill>
                  <a:schemeClr val="tx1"/>
                </a:solidFill>
              </a:rPr>
              <a:t>7</a:t>
            </a:r>
            <a:r>
              <a:rPr kumimoji="1" lang="ja-JP" altLang="en-US" sz="1200">
                <a:solidFill>
                  <a:schemeClr val="tx1"/>
                </a:solidFill>
              </a:rPr>
              <a:t>通</a:t>
            </a:r>
            <a:endParaRPr kumimoji="1" lang="ja-JP" altLang="en-US" sz="1200" dirty="0" err="1">
              <a:solidFill>
                <a:schemeClr val="tx1"/>
              </a:solidFill>
            </a:endParaRPr>
          </a:p>
        </p:txBody>
      </p:sp>
      <p:sp>
        <p:nvSpPr>
          <p:cNvPr id="9" name="正方形/長方形 8">
            <a:extLst>
              <a:ext uri="{FF2B5EF4-FFF2-40B4-BE49-F238E27FC236}">
                <a16:creationId xmlns:a16="http://schemas.microsoft.com/office/drawing/2014/main" id="{E5BD4552-58D4-ED49-9563-535DA36CD13A}"/>
              </a:ext>
            </a:extLst>
          </p:cNvPr>
          <p:cNvSpPr/>
          <p:nvPr/>
        </p:nvSpPr>
        <p:spPr>
          <a:xfrm>
            <a:off x="7032104" y="1772816"/>
            <a:ext cx="864096" cy="21602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altLang="ja-JP" sz="1200" dirty="0">
                <a:solidFill>
                  <a:schemeClr val="tx1"/>
                </a:solidFill>
              </a:rPr>
              <a:t>450</a:t>
            </a:r>
            <a:r>
              <a:rPr lang="ja-JP" altLang="en-US" sz="1200">
                <a:solidFill>
                  <a:schemeClr val="tx1"/>
                </a:solidFill>
              </a:rPr>
              <a:t>通</a:t>
            </a:r>
            <a:endParaRPr kumimoji="1" lang="ja-JP" altLang="en-US" sz="1200" dirty="0" err="1">
              <a:solidFill>
                <a:schemeClr val="tx1"/>
              </a:solidFill>
            </a:endParaRPr>
          </a:p>
        </p:txBody>
      </p:sp>
    </p:spTree>
    <p:extLst>
      <p:ext uri="{BB962C8B-B14F-4D97-AF65-F5344CB8AC3E}">
        <p14:creationId xmlns:p14="http://schemas.microsoft.com/office/powerpoint/2010/main" val="13736068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a:extLst>
              <a:ext uri="{FF2B5EF4-FFF2-40B4-BE49-F238E27FC236}">
                <a16:creationId xmlns:a16="http://schemas.microsoft.com/office/drawing/2014/main" id="{B17E4503-0F6F-9A4F-B358-82DB6A7F454B}"/>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ブロックの位置と色推定</a:t>
            </a:r>
          </a:p>
        </p:txBody>
      </p:sp>
      <p:sp>
        <p:nvSpPr>
          <p:cNvPr id="10" name="テキスト ボックス 9">
            <a:extLst>
              <a:ext uri="{FF2B5EF4-FFF2-40B4-BE49-F238E27FC236}">
                <a16:creationId xmlns:a16="http://schemas.microsoft.com/office/drawing/2014/main" id="{E602F9C8-FCE8-A848-9A64-0E906ACA5831}"/>
              </a:ext>
            </a:extLst>
          </p:cNvPr>
          <p:cNvSpPr txBox="1"/>
          <p:nvPr/>
        </p:nvSpPr>
        <p:spPr>
          <a:xfrm>
            <a:off x="335360" y="620688"/>
            <a:ext cx="6453931" cy="892552"/>
          </a:xfrm>
          <a:prstGeom prst="rect">
            <a:avLst/>
          </a:prstGeom>
          <a:noFill/>
        </p:spPr>
        <p:txBody>
          <a:bodyPr wrap="square" rtlCol="0">
            <a:spAutoFit/>
          </a:bodyPr>
          <a:lstStyle/>
          <a:p>
            <a:r>
              <a:rPr kumimoji="1" lang="ja-JP" altLang="en-US" sz="1200" u="sng" dirty="0">
                <a:latin typeface="+mn-ea"/>
              </a:rPr>
              <a:t>ブロックの色検出</a:t>
            </a:r>
            <a:endParaRPr kumimoji="1" lang="en-US" altLang="ja-JP" sz="1200" u="sng" dirty="0">
              <a:latin typeface="+mn-ea"/>
            </a:endParaRPr>
          </a:p>
          <a:p>
            <a:r>
              <a:rPr kumimoji="1" lang="ja-JP" altLang="en-US" sz="1000" dirty="0">
                <a:latin typeface="+mn-ea"/>
              </a:rPr>
              <a:t>ブロック置き場の色とブロックの色が混在することによりブロックの色を誤検出させないために、画像の差分によりブロックのみを抽出する。その平均色を取得することでブロックの色を検出する。</a:t>
            </a:r>
            <a:endParaRPr kumimoji="1" lang="en-US" altLang="ja-JP" sz="1000" dirty="0">
              <a:latin typeface="+mn-ea"/>
            </a:endParaRPr>
          </a:p>
          <a:p>
            <a:r>
              <a:rPr kumimoji="1" lang="ja-JP" altLang="en-US" sz="1000" dirty="0">
                <a:latin typeface="+mn-ea"/>
              </a:rPr>
              <a:t>画像の差分は、キャリブレーション時に撮影するブロックがない画像</a:t>
            </a:r>
            <a:r>
              <a:rPr kumimoji="1" lang="en-US" altLang="ja-JP" sz="1000" dirty="0">
                <a:latin typeface="+mn-ea"/>
              </a:rPr>
              <a:t>(OFF</a:t>
            </a:r>
            <a:r>
              <a:rPr kumimoji="1" lang="ja-JP" altLang="en-US" sz="1000" dirty="0">
                <a:latin typeface="+mn-ea"/>
              </a:rPr>
              <a:t>画像）と競技時にブロックが置かれた画像</a:t>
            </a:r>
            <a:r>
              <a:rPr kumimoji="1" lang="en-US" altLang="ja-JP" sz="1000" dirty="0">
                <a:latin typeface="+mn-ea"/>
              </a:rPr>
              <a:t>(ON</a:t>
            </a:r>
            <a:r>
              <a:rPr kumimoji="1" lang="ja-JP" altLang="en-US" sz="1000" dirty="0">
                <a:latin typeface="+mn-ea"/>
              </a:rPr>
              <a:t>画像</a:t>
            </a:r>
            <a:r>
              <a:rPr kumimoji="1" lang="en-US" altLang="ja-JP" sz="1000" dirty="0">
                <a:latin typeface="+mn-ea"/>
              </a:rPr>
              <a:t>)</a:t>
            </a:r>
            <a:r>
              <a:rPr kumimoji="1" lang="ja-JP" altLang="en-US" sz="1000" dirty="0">
                <a:latin typeface="+mn-ea"/>
              </a:rPr>
              <a:t>の</a:t>
            </a:r>
            <a:r>
              <a:rPr kumimoji="1" lang="en-US" altLang="ja-JP" sz="1000" dirty="0">
                <a:latin typeface="+mn-ea"/>
              </a:rPr>
              <a:t>2</a:t>
            </a:r>
            <a:r>
              <a:rPr kumimoji="1" lang="ja-JP" altLang="en-US" sz="1000" dirty="0">
                <a:latin typeface="+mn-ea"/>
              </a:rPr>
              <a:t>枚の背景差分から取得する。</a:t>
            </a:r>
            <a:endParaRPr kumimoji="1" lang="en-US" altLang="ja-JP" sz="1000" dirty="0">
              <a:latin typeface="+mn-ea"/>
            </a:endParaRPr>
          </a:p>
        </p:txBody>
      </p:sp>
      <p:pic>
        <p:nvPicPr>
          <p:cNvPr id="11" name="図 10">
            <a:extLst>
              <a:ext uri="{FF2B5EF4-FFF2-40B4-BE49-F238E27FC236}">
                <a16:creationId xmlns:a16="http://schemas.microsoft.com/office/drawing/2014/main" id="{EF05DB4A-5821-2141-B933-082123ADE740}"/>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505184" y="1768063"/>
            <a:ext cx="1419262" cy="1234878"/>
          </a:xfrm>
          <a:prstGeom prst="rect">
            <a:avLst/>
          </a:prstGeom>
        </p:spPr>
      </p:pic>
      <p:pic>
        <p:nvPicPr>
          <p:cNvPr id="12" name="図 11">
            <a:extLst>
              <a:ext uri="{FF2B5EF4-FFF2-40B4-BE49-F238E27FC236}">
                <a16:creationId xmlns:a16="http://schemas.microsoft.com/office/drawing/2014/main" id="{73BDABD0-A959-9E4C-9EB1-AD69F068C869}"/>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390684" y="1768063"/>
            <a:ext cx="1419262" cy="1223338"/>
          </a:xfrm>
          <a:prstGeom prst="rect">
            <a:avLst/>
          </a:prstGeom>
        </p:spPr>
      </p:pic>
      <p:pic>
        <p:nvPicPr>
          <p:cNvPr id="13" name="図 12">
            <a:extLst>
              <a:ext uri="{FF2B5EF4-FFF2-40B4-BE49-F238E27FC236}">
                <a16:creationId xmlns:a16="http://schemas.microsoft.com/office/drawing/2014/main" id="{461DEA8E-BDCF-6544-AB02-9C918A2E0E0B}"/>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4755521" y="1768063"/>
            <a:ext cx="1426254" cy="1246420"/>
          </a:xfrm>
          <a:prstGeom prst="rect">
            <a:avLst/>
          </a:prstGeom>
        </p:spPr>
      </p:pic>
      <p:sp>
        <p:nvSpPr>
          <p:cNvPr id="14" name="テキスト ボックス 13">
            <a:extLst>
              <a:ext uri="{FF2B5EF4-FFF2-40B4-BE49-F238E27FC236}">
                <a16:creationId xmlns:a16="http://schemas.microsoft.com/office/drawing/2014/main" id="{AF31A10B-A9D6-3147-8EAE-9BABE620EF6D}"/>
              </a:ext>
            </a:extLst>
          </p:cNvPr>
          <p:cNvSpPr txBox="1"/>
          <p:nvPr/>
        </p:nvSpPr>
        <p:spPr>
          <a:xfrm>
            <a:off x="884069" y="3014483"/>
            <a:ext cx="661492" cy="267687"/>
          </a:xfrm>
          <a:prstGeom prst="rect">
            <a:avLst/>
          </a:prstGeom>
          <a:noFill/>
        </p:spPr>
        <p:txBody>
          <a:bodyPr wrap="none" rtlCol="0">
            <a:spAutoFit/>
          </a:bodyPr>
          <a:lstStyle/>
          <a:p>
            <a:r>
              <a:rPr kumimoji="1" lang="en-US" altLang="ja-JP" sz="1200" dirty="0"/>
              <a:t>OFF</a:t>
            </a:r>
            <a:r>
              <a:rPr kumimoji="1" lang="ja-JP" altLang="en-US" sz="1200" dirty="0"/>
              <a:t>画像</a:t>
            </a:r>
          </a:p>
        </p:txBody>
      </p:sp>
      <p:sp>
        <p:nvSpPr>
          <p:cNvPr id="15" name="テキスト ボックス 14">
            <a:extLst>
              <a:ext uri="{FF2B5EF4-FFF2-40B4-BE49-F238E27FC236}">
                <a16:creationId xmlns:a16="http://schemas.microsoft.com/office/drawing/2014/main" id="{8EBFE20D-FA72-4049-A860-FA758DB5BF55}"/>
              </a:ext>
            </a:extLst>
          </p:cNvPr>
          <p:cNvSpPr txBox="1"/>
          <p:nvPr/>
        </p:nvSpPr>
        <p:spPr>
          <a:xfrm>
            <a:off x="2838522" y="3020007"/>
            <a:ext cx="624038" cy="267687"/>
          </a:xfrm>
          <a:prstGeom prst="rect">
            <a:avLst/>
          </a:prstGeom>
          <a:noFill/>
        </p:spPr>
        <p:txBody>
          <a:bodyPr wrap="none" rtlCol="0">
            <a:spAutoFit/>
          </a:bodyPr>
          <a:lstStyle/>
          <a:p>
            <a:r>
              <a:rPr kumimoji="1" lang="en-US" altLang="ja-JP" sz="1200" dirty="0"/>
              <a:t>ON</a:t>
            </a:r>
            <a:r>
              <a:rPr kumimoji="1" lang="ja-JP" altLang="en-US" sz="1200" dirty="0"/>
              <a:t>画像</a:t>
            </a:r>
          </a:p>
        </p:txBody>
      </p:sp>
      <p:sp>
        <p:nvSpPr>
          <p:cNvPr id="16" name="テキスト ボックス 15">
            <a:extLst>
              <a:ext uri="{FF2B5EF4-FFF2-40B4-BE49-F238E27FC236}">
                <a16:creationId xmlns:a16="http://schemas.microsoft.com/office/drawing/2014/main" id="{46DF90FD-256C-C945-876B-A1254C63B395}"/>
              </a:ext>
            </a:extLst>
          </p:cNvPr>
          <p:cNvSpPr txBox="1"/>
          <p:nvPr/>
        </p:nvSpPr>
        <p:spPr>
          <a:xfrm>
            <a:off x="5156629" y="3068417"/>
            <a:ext cx="719113" cy="267687"/>
          </a:xfrm>
          <a:prstGeom prst="rect">
            <a:avLst/>
          </a:prstGeom>
          <a:noFill/>
        </p:spPr>
        <p:txBody>
          <a:bodyPr wrap="none" rtlCol="0">
            <a:spAutoFit/>
          </a:bodyPr>
          <a:lstStyle/>
          <a:p>
            <a:r>
              <a:rPr kumimoji="1" lang="ja-JP" altLang="en-US" sz="1200" dirty="0"/>
              <a:t>差分画像</a:t>
            </a:r>
          </a:p>
        </p:txBody>
      </p:sp>
      <p:pic>
        <p:nvPicPr>
          <p:cNvPr id="2" name="図 1">
            <a:extLst>
              <a:ext uri="{FF2B5EF4-FFF2-40B4-BE49-F238E27FC236}">
                <a16:creationId xmlns:a16="http://schemas.microsoft.com/office/drawing/2014/main" id="{A5161613-4649-984F-B377-8E649D3E29E7}"/>
              </a:ext>
            </a:extLst>
          </p:cNvPr>
          <p:cNvPicPr>
            <a:picLocks noChangeAspect="1"/>
          </p:cNvPicPr>
          <p:nvPr/>
        </p:nvPicPr>
        <p:blipFill>
          <a:blip r:embed="rId5"/>
          <a:stretch>
            <a:fillRect/>
          </a:stretch>
        </p:blipFill>
        <p:spPr>
          <a:xfrm>
            <a:off x="6909950" y="448235"/>
            <a:ext cx="5296835" cy="4133290"/>
          </a:xfrm>
          <a:prstGeom prst="rect">
            <a:avLst/>
          </a:prstGeom>
        </p:spPr>
      </p:pic>
      <p:pic>
        <p:nvPicPr>
          <p:cNvPr id="17" name="図 16">
            <a:extLst>
              <a:ext uri="{FF2B5EF4-FFF2-40B4-BE49-F238E27FC236}">
                <a16:creationId xmlns:a16="http://schemas.microsoft.com/office/drawing/2014/main" id="{DF26F503-E993-F347-962C-7592BFF57DF5}"/>
              </a:ext>
            </a:extLst>
          </p:cNvPr>
          <p:cNvPicPr>
            <a:picLocks noChangeAspect="1"/>
          </p:cNvPicPr>
          <p:nvPr/>
        </p:nvPicPr>
        <p:blipFill>
          <a:blip r:embed="rId6"/>
          <a:stretch>
            <a:fillRect/>
          </a:stretch>
        </p:blipFill>
        <p:spPr>
          <a:xfrm>
            <a:off x="-102648" y="4577497"/>
            <a:ext cx="8430895" cy="2278620"/>
          </a:xfrm>
          <a:prstGeom prst="rect">
            <a:avLst/>
          </a:prstGeom>
        </p:spPr>
      </p:pic>
    </p:spTree>
    <p:extLst>
      <p:ext uri="{BB962C8B-B14F-4D97-AF65-F5344CB8AC3E}">
        <p14:creationId xmlns:p14="http://schemas.microsoft.com/office/powerpoint/2010/main" val="122873959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a:extLst>
              <a:ext uri="{FF2B5EF4-FFF2-40B4-BE49-F238E27FC236}">
                <a16:creationId xmlns:a16="http://schemas.microsoft.com/office/drawing/2014/main" id="{B17E4503-0F6F-9A4F-B358-82DB6A7F454B}"/>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ブロックの位置と色推定</a:t>
            </a:r>
          </a:p>
        </p:txBody>
      </p:sp>
      <p:pic>
        <p:nvPicPr>
          <p:cNvPr id="3" name="図 2">
            <a:extLst>
              <a:ext uri="{FF2B5EF4-FFF2-40B4-BE49-F238E27FC236}">
                <a16:creationId xmlns:a16="http://schemas.microsoft.com/office/drawing/2014/main" id="{1EBBC006-C0D0-2F49-B595-032464130031}"/>
              </a:ext>
            </a:extLst>
          </p:cNvPr>
          <p:cNvPicPr>
            <a:picLocks noChangeAspect="1"/>
          </p:cNvPicPr>
          <p:nvPr/>
        </p:nvPicPr>
        <p:blipFill>
          <a:blip r:embed="rId2"/>
          <a:stretch>
            <a:fillRect/>
          </a:stretch>
        </p:blipFill>
        <p:spPr>
          <a:xfrm>
            <a:off x="0" y="448235"/>
            <a:ext cx="6993418" cy="6409765"/>
          </a:xfrm>
          <a:prstGeom prst="rect">
            <a:avLst/>
          </a:prstGeom>
        </p:spPr>
      </p:pic>
    </p:spTree>
    <p:extLst>
      <p:ext uri="{BB962C8B-B14F-4D97-AF65-F5344CB8AC3E}">
        <p14:creationId xmlns:p14="http://schemas.microsoft.com/office/powerpoint/2010/main" val="34640371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グループ化 3">
            <a:extLst>
              <a:ext uri="{FF2B5EF4-FFF2-40B4-BE49-F238E27FC236}">
                <a16:creationId xmlns:a16="http://schemas.microsoft.com/office/drawing/2014/main" id="{F973855A-FA6D-7341-A87B-1F272D581867}"/>
              </a:ext>
            </a:extLst>
          </p:cNvPr>
          <p:cNvGrpSpPr/>
          <p:nvPr/>
        </p:nvGrpSpPr>
        <p:grpSpPr>
          <a:xfrm>
            <a:off x="839416" y="1772816"/>
            <a:ext cx="4392488" cy="4392488"/>
            <a:chOff x="4799856" y="2276872"/>
            <a:chExt cx="4320480" cy="4320480"/>
          </a:xfrm>
        </p:grpSpPr>
        <p:sp>
          <p:nvSpPr>
            <p:cNvPr id="5" name="正方形/長方形 4">
              <a:extLst>
                <a:ext uri="{FF2B5EF4-FFF2-40B4-BE49-F238E27FC236}">
                  <a16:creationId xmlns:a16="http://schemas.microsoft.com/office/drawing/2014/main" id="{5FA0E24B-3B13-C040-B471-23BB4A307255}"/>
                </a:ext>
              </a:extLst>
            </p:cNvPr>
            <p:cNvSpPr/>
            <p:nvPr/>
          </p:nvSpPr>
          <p:spPr>
            <a:xfrm>
              <a:off x="5015880" y="2492896"/>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rPr>
                <a:t>1</a:t>
              </a:r>
              <a:endParaRPr kumimoji="1" lang="ja-JP" altLang="en-US" dirty="0" err="1">
                <a:solidFill>
                  <a:schemeClr val="tx1"/>
                </a:solidFill>
              </a:endParaRPr>
            </a:p>
          </p:txBody>
        </p:sp>
        <p:sp>
          <p:nvSpPr>
            <p:cNvPr id="6" name="円/楕円 5">
              <a:extLst>
                <a:ext uri="{FF2B5EF4-FFF2-40B4-BE49-F238E27FC236}">
                  <a16:creationId xmlns:a16="http://schemas.microsoft.com/office/drawing/2014/main" id="{F4DCCD8B-86E4-7D43-8157-EAC3E32C9D47}"/>
                </a:ext>
              </a:extLst>
            </p:cNvPr>
            <p:cNvSpPr/>
            <p:nvPr/>
          </p:nvSpPr>
          <p:spPr>
            <a:xfrm>
              <a:off x="5303912" y="2780928"/>
              <a:ext cx="720080" cy="720080"/>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7" name="円/楕円 6">
              <a:extLst>
                <a:ext uri="{FF2B5EF4-FFF2-40B4-BE49-F238E27FC236}">
                  <a16:creationId xmlns:a16="http://schemas.microsoft.com/office/drawing/2014/main" id="{98DC3EF4-29AC-2A4D-96A1-AF91D0A1E9AA}"/>
                </a:ext>
              </a:extLst>
            </p:cNvPr>
            <p:cNvSpPr/>
            <p:nvPr/>
          </p:nvSpPr>
          <p:spPr>
            <a:xfrm>
              <a:off x="4799856" y="2276872"/>
              <a:ext cx="423664" cy="423664"/>
            </a:xfrm>
            <a:prstGeom prst="ellipse">
              <a:avLst/>
            </a:prstGeom>
            <a:solidFill>
              <a:schemeClr val="bg1"/>
            </a:solid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8" name="正方形/長方形 7">
              <a:extLst>
                <a:ext uri="{FF2B5EF4-FFF2-40B4-BE49-F238E27FC236}">
                  <a16:creationId xmlns:a16="http://schemas.microsoft.com/office/drawing/2014/main" id="{07ED6C84-349A-364B-B2F8-2FA5C50888D8}"/>
                </a:ext>
              </a:extLst>
            </p:cNvPr>
            <p:cNvSpPr/>
            <p:nvPr/>
          </p:nvSpPr>
          <p:spPr>
            <a:xfrm>
              <a:off x="6312024" y="2492896"/>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rPr>
                <a:t>2</a:t>
              </a:r>
              <a:endParaRPr kumimoji="1" lang="ja-JP" altLang="en-US" dirty="0" err="1">
                <a:solidFill>
                  <a:schemeClr val="tx1"/>
                </a:solidFill>
              </a:endParaRPr>
            </a:p>
          </p:txBody>
        </p:sp>
        <p:sp>
          <p:nvSpPr>
            <p:cNvPr id="9" name="円/楕円 8">
              <a:extLst>
                <a:ext uri="{FF2B5EF4-FFF2-40B4-BE49-F238E27FC236}">
                  <a16:creationId xmlns:a16="http://schemas.microsoft.com/office/drawing/2014/main" id="{8A2C6C85-196A-AC4D-B9E0-2EDEA81828FB}"/>
                </a:ext>
              </a:extLst>
            </p:cNvPr>
            <p:cNvSpPr/>
            <p:nvPr/>
          </p:nvSpPr>
          <p:spPr>
            <a:xfrm>
              <a:off x="6600056" y="2780928"/>
              <a:ext cx="720080" cy="720080"/>
            </a:xfrm>
            <a:prstGeom prst="ellipse">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0" name="円/楕円 9">
              <a:extLst>
                <a:ext uri="{FF2B5EF4-FFF2-40B4-BE49-F238E27FC236}">
                  <a16:creationId xmlns:a16="http://schemas.microsoft.com/office/drawing/2014/main" id="{AA9F5257-8232-9043-BEBD-1E63C5366FF2}"/>
                </a:ext>
              </a:extLst>
            </p:cNvPr>
            <p:cNvSpPr/>
            <p:nvPr/>
          </p:nvSpPr>
          <p:spPr>
            <a:xfrm>
              <a:off x="6096000" y="2276872"/>
              <a:ext cx="423664" cy="423664"/>
            </a:xfrm>
            <a:prstGeom prst="ellipse">
              <a:avLst/>
            </a:prstGeom>
            <a:solidFill>
              <a:schemeClr val="bg1"/>
            </a:solid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 name="正方形/長方形 10">
              <a:extLst>
                <a:ext uri="{FF2B5EF4-FFF2-40B4-BE49-F238E27FC236}">
                  <a16:creationId xmlns:a16="http://schemas.microsoft.com/office/drawing/2014/main" id="{A03A9283-F54A-0944-A06A-76E27BC28C26}"/>
                </a:ext>
              </a:extLst>
            </p:cNvPr>
            <p:cNvSpPr/>
            <p:nvPr/>
          </p:nvSpPr>
          <p:spPr>
            <a:xfrm>
              <a:off x="7608168" y="2492896"/>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ja-JP" dirty="0">
                  <a:solidFill>
                    <a:schemeClr val="tx1"/>
                  </a:solidFill>
                </a:rPr>
                <a:t>3</a:t>
              </a:r>
              <a:endParaRPr kumimoji="1" lang="ja-JP" altLang="en-US" dirty="0" err="1">
                <a:solidFill>
                  <a:schemeClr val="tx1"/>
                </a:solidFill>
              </a:endParaRPr>
            </a:p>
          </p:txBody>
        </p:sp>
        <p:sp>
          <p:nvSpPr>
            <p:cNvPr id="12" name="円/楕円 11">
              <a:extLst>
                <a:ext uri="{FF2B5EF4-FFF2-40B4-BE49-F238E27FC236}">
                  <a16:creationId xmlns:a16="http://schemas.microsoft.com/office/drawing/2014/main" id="{1FB4A293-CC6E-0046-BE3F-A4F4D5002D7E}"/>
                </a:ext>
              </a:extLst>
            </p:cNvPr>
            <p:cNvSpPr/>
            <p:nvPr/>
          </p:nvSpPr>
          <p:spPr>
            <a:xfrm>
              <a:off x="7896200" y="2780928"/>
              <a:ext cx="720080" cy="720080"/>
            </a:xfrm>
            <a:prstGeom prst="ellipse">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3" name="円/楕円 12">
              <a:extLst>
                <a:ext uri="{FF2B5EF4-FFF2-40B4-BE49-F238E27FC236}">
                  <a16:creationId xmlns:a16="http://schemas.microsoft.com/office/drawing/2014/main" id="{C1EBE0F6-76F3-9249-BCA7-20E09BE256A8}"/>
                </a:ext>
              </a:extLst>
            </p:cNvPr>
            <p:cNvSpPr/>
            <p:nvPr/>
          </p:nvSpPr>
          <p:spPr>
            <a:xfrm>
              <a:off x="7392144" y="2276872"/>
              <a:ext cx="423664" cy="423664"/>
            </a:xfrm>
            <a:prstGeom prst="ellipse">
              <a:avLst/>
            </a:prstGeom>
            <a:solidFill>
              <a:schemeClr val="bg1"/>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4" name="円/楕円 13">
              <a:extLst>
                <a:ext uri="{FF2B5EF4-FFF2-40B4-BE49-F238E27FC236}">
                  <a16:creationId xmlns:a16="http://schemas.microsoft.com/office/drawing/2014/main" id="{9A66EC38-A61E-454C-80F9-BE9990E25C33}"/>
                </a:ext>
              </a:extLst>
            </p:cNvPr>
            <p:cNvSpPr/>
            <p:nvPr/>
          </p:nvSpPr>
          <p:spPr>
            <a:xfrm>
              <a:off x="8696672" y="2276872"/>
              <a:ext cx="423664" cy="423664"/>
            </a:xfrm>
            <a:prstGeom prst="ellipse">
              <a:avLst/>
            </a:prstGeom>
            <a:solidFill>
              <a:schemeClr val="bg1"/>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5" name="正方形/長方形 14">
              <a:extLst>
                <a:ext uri="{FF2B5EF4-FFF2-40B4-BE49-F238E27FC236}">
                  <a16:creationId xmlns:a16="http://schemas.microsoft.com/office/drawing/2014/main" id="{6F489350-A966-A94A-BEAE-6649336F2BED}"/>
                </a:ext>
              </a:extLst>
            </p:cNvPr>
            <p:cNvSpPr/>
            <p:nvPr/>
          </p:nvSpPr>
          <p:spPr>
            <a:xfrm>
              <a:off x="5015880" y="3789040"/>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rPr>
                <a:t>4</a:t>
              </a:r>
              <a:endParaRPr kumimoji="1" lang="ja-JP" altLang="en-US" dirty="0" err="1">
                <a:solidFill>
                  <a:schemeClr val="tx1"/>
                </a:solidFill>
              </a:endParaRPr>
            </a:p>
          </p:txBody>
        </p:sp>
        <p:sp>
          <p:nvSpPr>
            <p:cNvPr id="16" name="円/楕円 15">
              <a:extLst>
                <a:ext uri="{FF2B5EF4-FFF2-40B4-BE49-F238E27FC236}">
                  <a16:creationId xmlns:a16="http://schemas.microsoft.com/office/drawing/2014/main" id="{77D0A957-9874-B146-80C2-98AF5514D8EE}"/>
                </a:ext>
              </a:extLst>
            </p:cNvPr>
            <p:cNvSpPr/>
            <p:nvPr/>
          </p:nvSpPr>
          <p:spPr>
            <a:xfrm>
              <a:off x="5303912" y="4077072"/>
              <a:ext cx="720080" cy="720080"/>
            </a:xfrm>
            <a:prstGeom prst="ellipse">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7" name="円/楕円 16">
              <a:extLst>
                <a:ext uri="{FF2B5EF4-FFF2-40B4-BE49-F238E27FC236}">
                  <a16:creationId xmlns:a16="http://schemas.microsoft.com/office/drawing/2014/main" id="{D84A9801-3DE4-0A40-B96C-EF59DA4D37B9}"/>
                </a:ext>
              </a:extLst>
            </p:cNvPr>
            <p:cNvSpPr/>
            <p:nvPr/>
          </p:nvSpPr>
          <p:spPr>
            <a:xfrm>
              <a:off x="4799856" y="3573016"/>
              <a:ext cx="423664" cy="423664"/>
            </a:xfrm>
            <a:prstGeom prst="ellipse">
              <a:avLst/>
            </a:prstGeom>
            <a:solidFill>
              <a:schemeClr val="bg1"/>
            </a:solid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8" name="円/楕円 17">
              <a:extLst>
                <a:ext uri="{FF2B5EF4-FFF2-40B4-BE49-F238E27FC236}">
                  <a16:creationId xmlns:a16="http://schemas.microsoft.com/office/drawing/2014/main" id="{8CD96430-0658-9949-B055-54236EA535CB}"/>
                </a:ext>
              </a:extLst>
            </p:cNvPr>
            <p:cNvSpPr/>
            <p:nvPr/>
          </p:nvSpPr>
          <p:spPr>
            <a:xfrm>
              <a:off x="6096000" y="3573016"/>
              <a:ext cx="423664" cy="423664"/>
            </a:xfrm>
            <a:prstGeom prst="ellipse">
              <a:avLst/>
            </a:prstGeom>
            <a:solidFill>
              <a:schemeClr val="bg1"/>
            </a:solid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9" name="正方形/長方形 18">
              <a:extLst>
                <a:ext uri="{FF2B5EF4-FFF2-40B4-BE49-F238E27FC236}">
                  <a16:creationId xmlns:a16="http://schemas.microsoft.com/office/drawing/2014/main" id="{85244AFA-9DC8-7E47-8B55-898135986978}"/>
                </a:ext>
              </a:extLst>
            </p:cNvPr>
            <p:cNvSpPr/>
            <p:nvPr/>
          </p:nvSpPr>
          <p:spPr>
            <a:xfrm>
              <a:off x="7608168" y="3789040"/>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rPr>
                <a:t>5</a:t>
              </a:r>
              <a:endParaRPr kumimoji="1" lang="ja-JP" altLang="en-US" dirty="0" err="1">
                <a:solidFill>
                  <a:schemeClr val="tx1"/>
                </a:solidFill>
              </a:endParaRPr>
            </a:p>
          </p:txBody>
        </p:sp>
        <p:sp>
          <p:nvSpPr>
            <p:cNvPr id="20" name="円/楕円 19">
              <a:extLst>
                <a:ext uri="{FF2B5EF4-FFF2-40B4-BE49-F238E27FC236}">
                  <a16:creationId xmlns:a16="http://schemas.microsoft.com/office/drawing/2014/main" id="{83988B29-AC24-4B4C-997A-32B32280BA6D}"/>
                </a:ext>
              </a:extLst>
            </p:cNvPr>
            <p:cNvSpPr/>
            <p:nvPr/>
          </p:nvSpPr>
          <p:spPr>
            <a:xfrm>
              <a:off x="7896200" y="4077072"/>
              <a:ext cx="720080" cy="720080"/>
            </a:xfrm>
            <a:prstGeom prst="ellipse">
              <a:avLst/>
            </a:prstGeom>
            <a:no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21" name="円/楕円 20">
              <a:extLst>
                <a:ext uri="{FF2B5EF4-FFF2-40B4-BE49-F238E27FC236}">
                  <a16:creationId xmlns:a16="http://schemas.microsoft.com/office/drawing/2014/main" id="{64762A4E-0C44-9A4C-9150-763437E48B67}"/>
                </a:ext>
              </a:extLst>
            </p:cNvPr>
            <p:cNvSpPr/>
            <p:nvPr/>
          </p:nvSpPr>
          <p:spPr>
            <a:xfrm>
              <a:off x="7392144" y="3573016"/>
              <a:ext cx="423664" cy="423664"/>
            </a:xfrm>
            <a:prstGeom prst="ellipse">
              <a:avLst/>
            </a:prstGeom>
            <a:solidFill>
              <a:schemeClr val="bg1"/>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22" name="円/楕円 21">
              <a:extLst>
                <a:ext uri="{FF2B5EF4-FFF2-40B4-BE49-F238E27FC236}">
                  <a16:creationId xmlns:a16="http://schemas.microsoft.com/office/drawing/2014/main" id="{17E1F74C-4E7D-7E4A-B7FE-7638A4D0C229}"/>
                </a:ext>
              </a:extLst>
            </p:cNvPr>
            <p:cNvSpPr/>
            <p:nvPr/>
          </p:nvSpPr>
          <p:spPr>
            <a:xfrm>
              <a:off x="8696672" y="3573016"/>
              <a:ext cx="423664" cy="423664"/>
            </a:xfrm>
            <a:prstGeom prst="ellipse">
              <a:avLst/>
            </a:prstGeom>
            <a:solidFill>
              <a:schemeClr val="bg1"/>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23" name="正方形/長方形 22">
              <a:extLst>
                <a:ext uri="{FF2B5EF4-FFF2-40B4-BE49-F238E27FC236}">
                  <a16:creationId xmlns:a16="http://schemas.microsoft.com/office/drawing/2014/main" id="{449C9A24-2C48-1440-A69A-9851E2F8AF8A}"/>
                </a:ext>
              </a:extLst>
            </p:cNvPr>
            <p:cNvSpPr/>
            <p:nvPr/>
          </p:nvSpPr>
          <p:spPr>
            <a:xfrm>
              <a:off x="5015880" y="5085184"/>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rPr>
                <a:t>6</a:t>
              </a:r>
              <a:endParaRPr kumimoji="1" lang="ja-JP" altLang="en-US" dirty="0" err="1">
                <a:solidFill>
                  <a:schemeClr val="tx1"/>
                </a:solidFill>
              </a:endParaRPr>
            </a:p>
          </p:txBody>
        </p:sp>
        <p:sp>
          <p:nvSpPr>
            <p:cNvPr id="24" name="円/楕円 23">
              <a:extLst>
                <a:ext uri="{FF2B5EF4-FFF2-40B4-BE49-F238E27FC236}">
                  <a16:creationId xmlns:a16="http://schemas.microsoft.com/office/drawing/2014/main" id="{37575028-742B-A64B-8B99-842724EB20E4}"/>
                </a:ext>
              </a:extLst>
            </p:cNvPr>
            <p:cNvSpPr/>
            <p:nvPr/>
          </p:nvSpPr>
          <p:spPr>
            <a:xfrm>
              <a:off x="5303912" y="5373216"/>
              <a:ext cx="720080" cy="720080"/>
            </a:xfrm>
            <a:prstGeom prst="ellipse">
              <a:avLst/>
            </a:prstGeom>
            <a:no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25" name="円/楕円 24">
              <a:extLst>
                <a:ext uri="{FF2B5EF4-FFF2-40B4-BE49-F238E27FC236}">
                  <a16:creationId xmlns:a16="http://schemas.microsoft.com/office/drawing/2014/main" id="{89990EDA-38C1-3747-B920-8CEF26A1E490}"/>
                </a:ext>
              </a:extLst>
            </p:cNvPr>
            <p:cNvSpPr/>
            <p:nvPr/>
          </p:nvSpPr>
          <p:spPr>
            <a:xfrm>
              <a:off x="4799856" y="4869160"/>
              <a:ext cx="423664" cy="423664"/>
            </a:xfrm>
            <a:prstGeom prst="ellipse">
              <a:avLst/>
            </a:prstGeom>
            <a:solidFill>
              <a:schemeClr val="bg1"/>
            </a:solid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26" name="正方形/長方形 25">
              <a:extLst>
                <a:ext uri="{FF2B5EF4-FFF2-40B4-BE49-F238E27FC236}">
                  <a16:creationId xmlns:a16="http://schemas.microsoft.com/office/drawing/2014/main" id="{58A2ABFE-3584-2D42-9319-15A7C3FF2008}"/>
                </a:ext>
              </a:extLst>
            </p:cNvPr>
            <p:cNvSpPr/>
            <p:nvPr/>
          </p:nvSpPr>
          <p:spPr>
            <a:xfrm>
              <a:off x="6312024" y="5085184"/>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rPr>
                <a:t>7</a:t>
              </a:r>
              <a:endParaRPr kumimoji="1" lang="ja-JP" altLang="en-US" dirty="0" err="1">
                <a:solidFill>
                  <a:schemeClr val="tx1"/>
                </a:solidFill>
              </a:endParaRPr>
            </a:p>
          </p:txBody>
        </p:sp>
        <p:sp>
          <p:nvSpPr>
            <p:cNvPr id="27" name="円/楕円 26">
              <a:extLst>
                <a:ext uri="{FF2B5EF4-FFF2-40B4-BE49-F238E27FC236}">
                  <a16:creationId xmlns:a16="http://schemas.microsoft.com/office/drawing/2014/main" id="{FA9B353C-0D1D-BE4A-928D-B8C0F5DD7AB2}"/>
                </a:ext>
              </a:extLst>
            </p:cNvPr>
            <p:cNvSpPr/>
            <p:nvPr/>
          </p:nvSpPr>
          <p:spPr>
            <a:xfrm>
              <a:off x="6600056" y="5373216"/>
              <a:ext cx="720080" cy="720080"/>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28" name="円/楕円 27">
              <a:extLst>
                <a:ext uri="{FF2B5EF4-FFF2-40B4-BE49-F238E27FC236}">
                  <a16:creationId xmlns:a16="http://schemas.microsoft.com/office/drawing/2014/main" id="{981F88F5-AEF5-4C43-A334-D839924B1CA6}"/>
                </a:ext>
              </a:extLst>
            </p:cNvPr>
            <p:cNvSpPr/>
            <p:nvPr/>
          </p:nvSpPr>
          <p:spPr>
            <a:xfrm>
              <a:off x="6096000" y="4869160"/>
              <a:ext cx="423664" cy="423664"/>
            </a:xfrm>
            <a:prstGeom prst="ellipse">
              <a:avLst/>
            </a:prstGeom>
            <a:solidFill>
              <a:schemeClr val="bg1"/>
            </a:solid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29" name="正方形/長方形 28">
              <a:extLst>
                <a:ext uri="{FF2B5EF4-FFF2-40B4-BE49-F238E27FC236}">
                  <a16:creationId xmlns:a16="http://schemas.microsoft.com/office/drawing/2014/main" id="{F98DF593-0B25-EC45-8616-E9E695181563}"/>
                </a:ext>
              </a:extLst>
            </p:cNvPr>
            <p:cNvSpPr/>
            <p:nvPr/>
          </p:nvSpPr>
          <p:spPr>
            <a:xfrm>
              <a:off x="7608168" y="5085184"/>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ja-JP" dirty="0">
                  <a:solidFill>
                    <a:schemeClr val="tx1"/>
                  </a:solidFill>
                </a:rPr>
                <a:t>8</a:t>
              </a:r>
              <a:endParaRPr kumimoji="1" lang="ja-JP" altLang="en-US" dirty="0" err="1">
                <a:solidFill>
                  <a:schemeClr val="tx1"/>
                </a:solidFill>
              </a:endParaRPr>
            </a:p>
          </p:txBody>
        </p:sp>
        <p:sp>
          <p:nvSpPr>
            <p:cNvPr id="30" name="円/楕円 29">
              <a:extLst>
                <a:ext uri="{FF2B5EF4-FFF2-40B4-BE49-F238E27FC236}">
                  <a16:creationId xmlns:a16="http://schemas.microsoft.com/office/drawing/2014/main" id="{D284A20F-C5BE-1B4F-87DD-14388F4A9568}"/>
                </a:ext>
              </a:extLst>
            </p:cNvPr>
            <p:cNvSpPr/>
            <p:nvPr/>
          </p:nvSpPr>
          <p:spPr>
            <a:xfrm>
              <a:off x="7896200" y="5373216"/>
              <a:ext cx="720080" cy="720080"/>
            </a:xfrm>
            <a:prstGeom prst="ellipse">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31" name="円/楕円 30">
              <a:extLst>
                <a:ext uri="{FF2B5EF4-FFF2-40B4-BE49-F238E27FC236}">
                  <a16:creationId xmlns:a16="http://schemas.microsoft.com/office/drawing/2014/main" id="{93BA2F9F-5F1C-714F-89A9-4B65A725879E}"/>
                </a:ext>
              </a:extLst>
            </p:cNvPr>
            <p:cNvSpPr/>
            <p:nvPr/>
          </p:nvSpPr>
          <p:spPr>
            <a:xfrm>
              <a:off x="7392144" y="4869160"/>
              <a:ext cx="423664" cy="423664"/>
            </a:xfrm>
            <a:prstGeom prst="ellipse">
              <a:avLst/>
            </a:prstGeom>
            <a:solidFill>
              <a:schemeClr val="bg1"/>
            </a:solid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32" name="円/楕円 31">
              <a:extLst>
                <a:ext uri="{FF2B5EF4-FFF2-40B4-BE49-F238E27FC236}">
                  <a16:creationId xmlns:a16="http://schemas.microsoft.com/office/drawing/2014/main" id="{3729D977-BF84-D842-A8BF-76D1EBDB07B1}"/>
                </a:ext>
              </a:extLst>
            </p:cNvPr>
            <p:cNvSpPr/>
            <p:nvPr/>
          </p:nvSpPr>
          <p:spPr>
            <a:xfrm>
              <a:off x="8696672" y="4869160"/>
              <a:ext cx="423664" cy="423664"/>
            </a:xfrm>
            <a:prstGeom prst="ellipse">
              <a:avLst/>
            </a:prstGeom>
            <a:solidFill>
              <a:schemeClr val="bg1"/>
            </a:solid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33" name="円/楕円 32">
              <a:extLst>
                <a:ext uri="{FF2B5EF4-FFF2-40B4-BE49-F238E27FC236}">
                  <a16:creationId xmlns:a16="http://schemas.microsoft.com/office/drawing/2014/main" id="{C2600A39-4E56-484D-99FC-F925D5B44B35}"/>
                </a:ext>
              </a:extLst>
            </p:cNvPr>
            <p:cNvSpPr/>
            <p:nvPr/>
          </p:nvSpPr>
          <p:spPr>
            <a:xfrm>
              <a:off x="4799856" y="6173688"/>
              <a:ext cx="423664" cy="423664"/>
            </a:xfrm>
            <a:prstGeom prst="ellipse">
              <a:avLst/>
            </a:prstGeom>
            <a:solidFill>
              <a:schemeClr val="bg1"/>
            </a:solid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34" name="円/楕円 33">
              <a:extLst>
                <a:ext uri="{FF2B5EF4-FFF2-40B4-BE49-F238E27FC236}">
                  <a16:creationId xmlns:a16="http://schemas.microsoft.com/office/drawing/2014/main" id="{9E2B0872-7DE1-AC49-8448-CFAFB81FBBF6}"/>
                </a:ext>
              </a:extLst>
            </p:cNvPr>
            <p:cNvSpPr/>
            <p:nvPr/>
          </p:nvSpPr>
          <p:spPr>
            <a:xfrm>
              <a:off x="6096000" y="6173688"/>
              <a:ext cx="423664" cy="423664"/>
            </a:xfrm>
            <a:prstGeom prst="ellipse">
              <a:avLst/>
            </a:prstGeom>
            <a:solidFill>
              <a:schemeClr val="bg1"/>
            </a:solid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35" name="円/楕円 34">
              <a:extLst>
                <a:ext uri="{FF2B5EF4-FFF2-40B4-BE49-F238E27FC236}">
                  <a16:creationId xmlns:a16="http://schemas.microsoft.com/office/drawing/2014/main" id="{B06208A7-ACFB-964A-BA92-ACF6C5445588}"/>
                </a:ext>
              </a:extLst>
            </p:cNvPr>
            <p:cNvSpPr/>
            <p:nvPr/>
          </p:nvSpPr>
          <p:spPr>
            <a:xfrm>
              <a:off x="7392144" y="6173688"/>
              <a:ext cx="423664" cy="423664"/>
            </a:xfrm>
            <a:prstGeom prst="ellipse">
              <a:avLst/>
            </a:prstGeom>
            <a:solidFill>
              <a:schemeClr val="bg1"/>
            </a:solid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36" name="円/楕円 35">
              <a:extLst>
                <a:ext uri="{FF2B5EF4-FFF2-40B4-BE49-F238E27FC236}">
                  <a16:creationId xmlns:a16="http://schemas.microsoft.com/office/drawing/2014/main" id="{05AF8A5A-D29A-944E-ACDA-B68B200C6BF2}"/>
                </a:ext>
              </a:extLst>
            </p:cNvPr>
            <p:cNvSpPr/>
            <p:nvPr/>
          </p:nvSpPr>
          <p:spPr>
            <a:xfrm>
              <a:off x="8696672" y="6173688"/>
              <a:ext cx="423664" cy="423664"/>
            </a:xfrm>
            <a:prstGeom prst="ellipse">
              <a:avLst/>
            </a:prstGeom>
            <a:solidFill>
              <a:schemeClr val="bg1"/>
            </a:solid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grpSp>
      <p:sp>
        <p:nvSpPr>
          <p:cNvPr id="37" name="円/楕円 36">
            <a:extLst>
              <a:ext uri="{FF2B5EF4-FFF2-40B4-BE49-F238E27FC236}">
                <a16:creationId xmlns:a16="http://schemas.microsoft.com/office/drawing/2014/main" id="{D9C62284-E67D-5B4C-B10A-0F32A4DB3826}"/>
              </a:ext>
            </a:extLst>
          </p:cNvPr>
          <p:cNvSpPr/>
          <p:nvPr/>
        </p:nvSpPr>
        <p:spPr>
          <a:xfrm>
            <a:off x="5825970" y="692696"/>
            <a:ext cx="558062" cy="558062"/>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99</a:t>
            </a:r>
            <a:endParaRPr kumimoji="1" lang="ja-JP" altLang="en-US" sz="1400" dirty="0" err="1">
              <a:solidFill>
                <a:schemeClr val="tx1"/>
              </a:solidFill>
            </a:endParaRPr>
          </a:p>
        </p:txBody>
      </p:sp>
      <p:grpSp>
        <p:nvGrpSpPr>
          <p:cNvPr id="57" name="グループ化 56">
            <a:extLst>
              <a:ext uri="{FF2B5EF4-FFF2-40B4-BE49-F238E27FC236}">
                <a16:creationId xmlns:a16="http://schemas.microsoft.com/office/drawing/2014/main" id="{4228E4E7-BCF6-224E-8CE8-F8A1C398D61A}"/>
              </a:ext>
            </a:extLst>
          </p:cNvPr>
          <p:cNvGrpSpPr/>
          <p:nvPr/>
        </p:nvGrpSpPr>
        <p:grpSpPr>
          <a:xfrm>
            <a:off x="6096000" y="4437112"/>
            <a:ext cx="5184576" cy="1728192"/>
            <a:chOff x="6096000" y="4437112"/>
            <a:chExt cx="5184576" cy="1728192"/>
          </a:xfrm>
        </p:grpSpPr>
        <p:grpSp>
          <p:nvGrpSpPr>
            <p:cNvPr id="48" name="グループ化 47">
              <a:extLst>
                <a:ext uri="{FF2B5EF4-FFF2-40B4-BE49-F238E27FC236}">
                  <a16:creationId xmlns:a16="http://schemas.microsoft.com/office/drawing/2014/main" id="{8132E8BA-229B-4D47-9BBD-0202ED4B934E}"/>
                </a:ext>
              </a:extLst>
            </p:cNvPr>
            <p:cNvGrpSpPr/>
            <p:nvPr/>
          </p:nvGrpSpPr>
          <p:grpSpPr>
            <a:xfrm>
              <a:off x="6096000" y="4437112"/>
              <a:ext cx="1728192" cy="1728192"/>
              <a:chOff x="6096000" y="4437112"/>
              <a:chExt cx="1728192" cy="1728192"/>
            </a:xfrm>
          </p:grpSpPr>
          <p:sp>
            <p:nvSpPr>
              <p:cNvPr id="39" name="正方形/長方形 38">
                <a:extLst>
                  <a:ext uri="{FF2B5EF4-FFF2-40B4-BE49-F238E27FC236}">
                    <a16:creationId xmlns:a16="http://schemas.microsoft.com/office/drawing/2014/main" id="{D737F0FC-AD6B-A640-8144-C9BE6175CA99}"/>
                  </a:ext>
                </a:extLst>
              </p:cNvPr>
              <p:cNvSpPr/>
              <p:nvPr/>
            </p:nvSpPr>
            <p:spPr>
              <a:xfrm>
                <a:off x="6096000" y="4437112"/>
                <a:ext cx="1728192" cy="1728192"/>
              </a:xfrm>
              <a:prstGeom prst="rect">
                <a:avLst/>
              </a:prstGeom>
              <a:no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err="1">
                  <a:solidFill>
                    <a:schemeClr val="tx1"/>
                  </a:solidFill>
                </a:endParaRPr>
              </a:p>
            </p:txBody>
          </p:sp>
          <p:cxnSp>
            <p:nvCxnSpPr>
              <p:cNvPr id="44" name="直線コネクタ 43">
                <a:extLst>
                  <a:ext uri="{FF2B5EF4-FFF2-40B4-BE49-F238E27FC236}">
                    <a16:creationId xmlns:a16="http://schemas.microsoft.com/office/drawing/2014/main" id="{CA4872BB-B26B-E74A-8D97-EFBD8FD761F2}"/>
                  </a:ext>
                </a:extLst>
              </p:cNvPr>
              <p:cNvCxnSpPr>
                <a:stCxn id="39" idx="1"/>
                <a:endCxn id="39" idx="3"/>
              </p:cNvCxnSpPr>
              <p:nvPr/>
            </p:nvCxnSpPr>
            <p:spPr>
              <a:xfrm>
                <a:off x="6096000" y="5301208"/>
                <a:ext cx="1728192"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6" name="直線コネクタ 45">
                <a:extLst>
                  <a:ext uri="{FF2B5EF4-FFF2-40B4-BE49-F238E27FC236}">
                    <a16:creationId xmlns:a16="http://schemas.microsoft.com/office/drawing/2014/main" id="{BBA0619A-8DCA-C146-B3FF-B5C51F2A1136}"/>
                  </a:ext>
                </a:extLst>
              </p:cNvPr>
              <p:cNvCxnSpPr>
                <a:cxnSpLocks/>
                <a:stCxn id="39" idx="2"/>
                <a:endCxn id="39" idx="0"/>
              </p:cNvCxnSpPr>
              <p:nvPr/>
            </p:nvCxnSpPr>
            <p:spPr>
              <a:xfrm flipV="1">
                <a:off x="6960096" y="4437112"/>
                <a:ext cx="0" cy="1728192"/>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49" name="グループ化 48">
              <a:extLst>
                <a:ext uri="{FF2B5EF4-FFF2-40B4-BE49-F238E27FC236}">
                  <a16:creationId xmlns:a16="http://schemas.microsoft.com/office/drawing/2014/main" id="{91B698DB-48B3-8B4C-8AD9-19F26084AD72}"/>
                </a:ext>
              </a:extLst>
            </p:cNvPr>
            <p:cNvGrpSpPr/>
            <p:nvPr/>
          </p:nvGrpSpPr>
          <p:grpSpPr>
            <a:xfrm>
              <a:off x="7824192" y="4437112"/>
              <a:ext cx="1728192" cy="1728192"/>
              <a:chOff x="6096000" y="4437112"/>
              <a:chExt cx="1728192" cy="1728192"/>
            </a:xfrm>
          </p:grpSpPr>
          <p:sp>
            <p:nvSpPr>
              <p:cNvPr id="50" name="正方形/長方形 49">
                <a:extLst>
                  <a:ext uri="{FF2B5EF4-FFF2-40B4-BE49-F238E27FC236}">
                    <a16:creationId xmlns:a16="http://schemas.microsoft.com/office/drawing/2014/main" id="{9D1E20BA-2DE6-8A4A-B12B-E44CB9E94478}"/>
                  </a:ext>
                </a:extLst>
              </p:cNvPr>
              <p:cNvSpPr/>
              <p:nvPr/>
            </p:nvSpPr>
            <p:spPr>
              <a:xfrm>
                <a:off x="6096000" y="4437112"/>
                <a:ext cx="1728192" cy="1728192"/>
              </a:xfrm>
              <a:prstGeom prst="rect">
                <a:avLst/>
              </a:prstGeom>
              <a:no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err="1">
                  <a:solidFill>
                    <a:schemeClr val="tx1"/>
                  </a:solidFill>
                </a:endParaRPr>
              </a:p>
            </p:txBody>
          </p:sp>
          <p:cxnSp>
            <p:nvCxnSpPr>
              <p:cNvPr id="51" name="直線コネクタ 50">
                <a:extLst>
                  <a:ext uri="{FF2B5EF4-FFF2-40B4-BE49-F238E27FC236}">
                    <a16:creationId xmlns:a16="http://schemas.microsoft.com/office/drawing/2014/main" id="{6664CB65-B43A-F847-B3B1-FFA9556A9EA0}"/>
                  </a:ext>
                </a:extLst>
              </p:cNvPr>
              <p:cNvCxnSpPr>
                <a:stCxn id="50" idx="1"/>
                <a:endCxn id="50" idx="3"/>
              </p:cNvCxnSpPr>
              <p:nvPr/>
            </p:nvCxnSpPr>
            <p:spPr>
              <a:xfrm>
                <a:off x="6096000" y="5301208"/>
                <a:ext cx="1728192"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52" name="直線コネクタ 51">
                <a:extLst>
                  <a:ext uri="{FF2B5EF4-FFF2-40B4-BE49-F238E27FC236}">
                    <a16:creationId xmlns:a16="http://schemas.microsoft.com/office/drawing/2014/main" id="{49656A5E-4ED2-314C-9C4D-E615DBB7E059}"/>
                  </a:ext>
                </a:extLst>
              </p:cNvPr>
              <p:cNvCxnSpPr>
                <a:cxnSpLocks/>
                <a:stCxn id="50" idx="2"/>
                <a:endCxn id="50" idx="0"/>
              </p:cNvCxnSpPr>
              <p:nvPr/>
            </p:nvCxnSpPr>
            <p:spPr>
              <a:xfrm flipV="1">
                <a:off x="6960096" y="4437112"/>
                <a:ext cx="0" cy="1728192"/>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53" name="グループ化 52">
              <a:extLst>
                <a:ext uri="{FF2B5EF4-FFF2-40B4-BE49-F238E27FC236}">
                  <a16:creationId xmlns:a16="http://schemas.microsoft.com/office/drawing/2014/main" id="{94413A8B-853B-1345-8185-9C667216F501}"/>
                </a:ext>
              </a:extLst>
            </p:cNvPr>
            <p:cNvGrpSpPr/>
            <p:nvPr/>
          </p:nvGrpSpPr>
          <p:grpSpPr>
            <a:xfrm>
              <a:off x="9552384" y="4437112"/>
              <a:ext cx="1728192" cy="1728192"/>
              <a:chOff x="6096000" y="4437112"/>
              <a:chExt cx="1728192" cy="1728192"/>
            </a:xfrm>
          </p:grpSpPr>
          <p:sp>
            <p:nvSpPr>
              <p:cNvPr id="54" name="正方形/長方形 53">
                <a:extLst>
                  <a:ext uri="{FF2B5EF4-FFF2-40B4-BE49-F238E27FC236}">
                    <a16:creationId xmlns:a16="http://schemas.microsoft.com/office/drawing/2014/main" id="{B186B3DC-2425-394E-932D-3C9BDD425F81}"/>
                  </a:ext>
                </a:extLst>
              </p:cNvPr>
              <p:cNvSpPr/>
              <p:nvPr/>
            </p:nvSpPr>
            <p:spPr>
              <a:xfrm>
                <a:off x="6096000" y="4437112"/>
                <a:ext cx="1728192" cy="1728192"/>
              </a:xfrm>
              <a:prstGeom prst="rect">
                <a:avLst/>
              </a:prstGeom>
              <a:no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err="1">
                  <a:solidFill>
                    <a:schemeClr val="tx1"/>
                  </a:solidFill>
                </a:endParaRPr>
              </a:p>
            </p:txBody>
          </p:sp>
          <p:cxnSp>
            <p:nvCxnSpPr>
              <p:cNvPr id="55" name="直線コネクタ 54">
                <a:extLst>
                  <a:ext uri="{FF2B5EF4-FFF2-40B4-BE49-F238E27FC236}">
                    <a16:creationId xmlns:a16="http://schemas.microsoft.com/office/drawing/2014/main" id="{5DB55745-B98C-7144-A91C-1792AC5B260B}"/>
                  </a:ext>
                </a:extLst>
              </p:cNvPr>
              <p:cNvCxnSpPr>
                <a:stCxn id="54" idx="1"/>
                <a:endCxn id="54" idx="3"/>
              </p:cNvCxnSpPr>
              <p:nvPr/>
            </p:nvCxnSpPr>
            <p:spPr>
              <a:xfrm>
                <a:off x="6096000" y="5301208"/>
                <a:ext cx="1728192"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56" name="直線コネクタ 55">
                <a:extLst>
                  <a:ext uri="{FF2B5EF4-FFF2-40B4-BE49-F238E27FC236}">
                    <a16:creationId xmlns:a16="http://schemas.microsoft.com/office/drawing/2014/main" id="{5435F255-94B4-0E46-9DDA-529FA6AB7948}"/>
                  </a:ext>
                </a:extLst>
              </p:cNvPr>
              <p:cNvCxnSpPr>
                <a:cxnSpLocks/>
                <a:stCxn id="54" idx="2"/>
                <a:endCxn id="54" idx="0"/>
              </p:cNvCxnSpPr>
              <p:nvPr/>
            </p:nvCxnSpPr>
            <p:spPr>
              <a:xfrm flipV="1">
                <a:off x="6960096" y="4437112"/>
                <a:ext cx="0" cy="1728192"/>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grpSp>
        <p:nvGrpSpPr>
          <p:cNvPr id="58" name="グループ化 57">
            <a:extLst>
              <a:ext uri="{FF2B5EF4-FFF2-40B4-BE49-F238E27FC236}">
                <a16:creationId xmlns:a16="http://schemas.microsoft.com/office/drawing/2014/main" id="{5E44D813-F5DB-F140-BDCE-8E852DC98F0B}"/>
              </a:ext>
            </a:extLst>
          </p:cNvPr>
          <p:cNvGrpSpPr/>
          <p:nvPr/>
        </p:nvGrpSpPr>
        <p:grpSpPr>
          <a:xfrm>
            <a:off x="6096000" y="2708920"/>
            <a:ext cx="5184576" cy="1728192"/>
            <a:chOff x="6096000" y="4437112"/>
            <a:chExt cx="5184576" cy="1728192"/>
          </a:xfrm>
        </p:grpSpPr>
        <p:grpSp>
          <p:nvGrpSpPr>
            <p:cNvPr id="59" name="グループ化 58">
              <a:extLst>
                <a:ext uri="{FF2B5EF4-FFF2-40B4-BE49-F238E27FC236}">
                  <a16:creationId xmlns:a16="http://schemas.microsoft.com/office/drawing/2014/main" id="{41AA52C7-F3DF-B041-926C-3D85E01C5A24}"/>
                </a:ext>
              </a:extLst>
            </p:cNvPr>
            <p:cNvGrpSpPr/>
            <p:nvPr/>
          </p:nvGrpSpPr>
          <p:grpSpPr>
            <a:xfrm>
              <a:off x="6096000" y="4437112"/>
              <a:ext cx="1728192" cy="1728192"/>
              <a:chOff x="6096000" y="4437112"/>
              <a:chExt cx="1728192" cy="1728192"/>
            </a:xfrm>
          </p:grpSpPr>
          <p:sp>
            <p:nvSpPr>
              <p:cNvPr id="68" name="正方形/長方形 67">
                <a:extLst>
                  <a:ext uri="{FF2B5EF4-FFF2-40B4-BE49-F238E27FC236}">
                    <a16:creationId xmlns:a16="http://schemas.microsoft.com/office/drawing/2014/main" id="{5D586C79-BD99-8144-905B-623BA1CAF504}"/>
                  </a:ext>
                </a:extLst>
              </p:cNvPr>
              <p:cNvSpPr/>
              <p:nvPr/>
            </p:nvSpPr>
            <p:spPr>
              <a:xfrm>
                <a:off x="6096000" y="4437112"/>
                <a:ext cx="1728192" cy="1728192"/>
              </a:xfrm>
              <a:prstGeom prst="rect">
                <a:avLst/>
              </a:prstGeom>
              <a:no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err="1">
                  <a:solidFill>
                    <a:schemeClr val="tx1"/>
                  </a:solidFill>
                </a:endParaRPr>
              </a:p>
            </p:txBody>
          </p:sp>
          <p:cxnSp>
            <p:nvCxnSpPr>
              <p:cNvPr id="69" name="直線コネクタ 68">
                <a:extLst>
                  <a:ext uri="{FF2B5EF4-FFF2-40B4-BE49-F238E27FC236}">
                    <a16:creationId xmlns:a16="http://schemas.microsoft.com/office/drawing/2014/main" id="{F66FEFE7-19A5-B740-8708-753A5637A316}"/>
                  </a:ext>
                </a:extLst>
              </p:cNvPr>
              <p:cNvCxnSpPr>
                <a:stCxn id="68" idx="1"/>
                <a:endCxn id="68" idx="3"/>
              </p:cNvCxnSpPr>
              <p:nvPr/>
            </p:nvCxnSpPr>
            <p:spPr>
              <a:xfrm>
                <a:off x="6096000" y="5301208"/>
                <a:ext cx="1728192"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0" name="直線コネクタ 69">
                <a:extLst>
                  <a:ext uri="{FF2B5EF4-FFF2-40B4-BE49-F238E27FC236}">
                    <a16:creationId xmlns:a16="http://schemas.microsoft.com/office/drawing/2014/main" id="{08ED49D4-9A52-AB4C-A7D7-3BE5D51284A0}"/>
                  </a:ext>
                </a:extLst>
              </p:cNvPr>
              <p:cNvCxnSpPr>
                <a:cxnSpLocks/>
                <a:stCxn id="68" idx="2"/>
                <a:endCxn id="68" idx="0"/>
              </p:cNvCxnSpPr>
              <p:nvPr/>
            </p:nvCxnSpPr>
            <p:spPr>
              <a:xfrm flipV="1">
                <a:off x="6960096" y="4437112"/>
                <a:ext cx="0" cy="1728192"/>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60" name="グループ化 59">
              <a:extLst>
                <a:ext uri="{FF2B5EF4-FFF2-40B4-BE49-F238E27FC236}">
                  <a16:creationId xmlns:a16="http://schemas.microsoft.com/office/drawing/2014/main" id="{F6CA7107-C2D3-5C46-B1DA-187F87D9736C}"/>
                </a:ext>
              </a:extLst>
            </p:cNvPr>
            <p:cNvGrpSpPr/>
            <p:nvPr/>
          </p:nvGrpSpPr>
          <p:grpSpPr>
            <a:xfrm>
              <a:off x="7824192" y="4437112"/>
              <a:ext cx="1728192" cy="1728192"/>
              <a:chOff x="6096000" y="4437112"/>
              <a:chExt cx="1728192" cy="1728192"/>
            </a:xfrm>
          </p:grpSpPr>
          <p:sp>
            <p:nvSpPr>
              <p:cNvPr id="65" name="正方形/長方形 64">
                <a:extLst>
                  <a:ext uri="{FF2B5EF4-FFF2-40B4-BE49-F238E27FC236}">
                    <a16:creationId xmlns:a16="http://schemas.microsoft.com/office/drawing/2014/main" id="{151C7C59-ED5E-CE47-A7C9-35D5AA39C551}"/>
                  </a:ext>
                </a:extLst>
              </p:cNvPr>
              <p:cNvSpPr/>
              <p:nvPr/>
            </p:nvSpPr>
            <p:spPr>
              <a:xfrm>
                <a:off x="6096000" y="4437112"/>
                <a:ext cx="1728192" cy="1728192"/>
              </a:xfrm>
              <a:prstGeom prst="rect">
                <a:avLst/>
              </a:prstGeom>
              <a:no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err="1">
                  <a:solidFill>
                    <a:schemeClr val="tx1"/>
                  </a:solidFill>
                </a:endParaRPr>
              </a:p>
            </p:txBody>
          </p:sp>
          <p:cxnSp>
            <p:nvCxnSpPr>
              <p:cNvPr id="66" name="直線コネクタ 65">
                <a:extLst>
                  <a:ext uri="{FF2B5EF4-FFF2-40B4-BE49-F238E27FC236}">
                    <a16:creationId xmlns:a16="http://schemas.microsoft.com/office/drawing/2014/main" id="{07EC63D7-4296-8742-88C3-431496FB2133}"/>
                  </a:ext>
                </a:extLst>
              </p:cNvPr>
              <p:cNvCxnSpPr>
                <a:stCxn id="65" idx="1"/>
                <a:endCxn id="65" idx="3"/>
              </p:cNvCxnSpPr>
              <p:nvPr/>
            </p:nvCxnSpPr>
            <p:spPr>
              <a:xfrm>
                <a:off x="6096000" y="5301208"/>
                <a:ext cx="1728192"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67" name="直線コネクタ 66">
                <a:extLst>
                  <a:ext uri="{FF2B5EF4-FFF2-40B4-BE49-F238E27FC236}">
                    <a16:creationId xmlns:a16="http://schemas.microsoft.com/office/drawing/2014/main" id="{AAD968D8-3F16-334D-BF01-213FD6517018}"/>
                  </a:ext>
                </a:extLst>
              </p:cNvPr>
              <p:cNvCxnSpPr>
                <a:cxnSpLocks/>
                <a:stCxn id="65" idx="2"/>
                <a:endCxn id="65" idx="0"/>
              </p:cNvCxnSpPr>
              <p:nvPr/>
            </p:nvCxnSpPr>
            <p:spPr>
              <a:xfrm flipV="1">
                <a:off x="6960096" y="4437112"/>
                <a:ext cx="0" cy="1728192"/>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61" name="グループ化 60">
              <a:extLst>
                <a:ext uri="{FF2B5EF4-FFF2-40B4-BE49-F238E27FC236}">
                  <a16:creationId xmlns:a16="http://schemas.microsoft.com/office/drawing/2014/main" id="{1D6DA873-0D9B-484A-89F8-D7E72A2E6C90}"/>
                </a:ext>
              </a:extLst>
            </p:cNvPr>
            <p:cNvGrpSpPr/>
            <p:nvPr/>
          </p:nvGrpSpPr>
          <p:grpSpPr>
            <a:xfrm>
              <a:off x="9552384" y="4437112"/>
              <a:ext cx="1728192" cy="1728192"/>
              <a:chOff x="6096000" y="4437112"/>
              <a:chExt cx="1728192" cy="1728192"/>
            </a:xfrm>
          </p:grpSpPr>
          <p:sp>
            <p:nvSpPr>
              <p:cNvPr id="62" name="正方形/長方形 61">
                <a:extLst>
                  <a:ext uri="{FF2B5EF4-FFF2-40B4-BE49-F238E27FC236}">
                    <a16:creationId xmlns:a16="http://schemas.microsoft.com/office/drawing/2014/main" id="{ADE4E70C-CC68-EA4E-966F-8D013898B0A9}"/>
                  </a:ext>
                </a:extLst>
              </p:cNvPr>
              <p:cNvSpPr/>
              <p:nvPr/>
            </p:nvSpPr>
            <p:spPr>
              <a:xfrm>
                <a:off x="6096000" y="4437112"/>
                <a:ext cx="1728192" cy="1728192"/>
              </a:xfrm>
              <a:prstGeom prst="rect">
                <a:avLst/>
              </a:prstGeom>
              <a:no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err="1">
                  <a:solidFill>
                    <a:schemeClr val="tx1"/>
                  </a:solidFill>
                </a:endParaRPr>
              </a:p>
            </p:txBody>
          </p:sp>
          <p:cxnSp>
            <p:nvCxnSpPr>
              <p:cNvPr id="63" name="直線コネクタ 62">
                <a:extLst>
                  <a:ext uri="{FF2B5EF4-FFF2-40B4-BE49-F238E27FC236}">
                    <a16:creationId xmlns:a16="http://schemas.microsoft.com/office/drawing/2014/main" id="{29597643-CBA5-7245-A60F-1BE1AA13339B}"/>
                  </a:ext>
                </a:extLst>
              </p:cNvPr>
              <p:cNvCxnSpPr>
                <a:stCxn id="62" idx="1"/>
                <a:endCxn id="62" idx="3"/>
              </p:cNvCxnSpPr>
              <p:nvPr/>
            </p:nvCxnSpPr>
            <p:spPr>
              <a:xfrm>
                <a:off x="6096000" y="5301208"/>
                <a:ext cx="1728192"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64" name="直線コネクタ 63">
                <a:extLst>
                  <a:ext uri="{FF2B5EF4-FFF2-40B4-BE49-F238E27FC236}">
                    <a16:creationId xmlns:a16="http://schemas.microsoft.com/office/drawing/2014/main" id="{AE690D81-624E-4D48-9956-8EF647C8FCE4}"/>
                  </a:ext>
                </a:extLst>
              </p:cNvPr>
              <p:cNvCxnSpPr>
                <a:cxnSpLocks/>
                <a:stCxn id="62" idx="2"/>
                <a:endCxn id="62" idx="0"/>
              </p:cNvCxnSpPr>
              <p:nvPr/>
            </p:nvCxnSpPr>
            <p:spPr>
              <a:xfrm flipV="1">
                <a:off x="6960096" y="4437112"/>
                <a:ext cx="0" cy="1728192"/>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grpSp>
        <p:nvGrpSpPr>
          <p:cNvPr id="71" name="グループ化 70">
            <a:extLst>
              <a:ext uri="{FF2B5EF4-FFF2-40B4-BE49-F238E27FC236}">
                <a16:creationId xmlns:a16="http://schemas.microsoft.com/office/drawing/2014/main" id="{F728EF6B-A2E5-0B4B-B50E-847DF3B760CB}"/>
              </a:ext>
            </a:extLst>
          </p:cNvPr>
          <p:cNvGrpSpPr/>
          <p:nvPr/>
        </p:nvGrpSpPr>
        <p:grpSpPr>
          <a:xfrm>
            <a:off x="6096000" y="980728"/>
            <a:ext cx="5184576" cy="1728192"/>
            <a:chOff x="6096000" y="4437112"/>
            <a:chExt cx="5184576" cy="1728192"/>
          </a:xfrm>
        </p:grpSpPr>
        <p:grpSp>
          <p:nvGrpSpPr>
            <p:cNvPr id="72" name="グループ化 71">
              <a:extLst>
                <a:ext uri="{FF2B5EF4-FFF2-40B4-BE49-F238E27FC236}">
                  <a16:creationId xmlns:a16="http://schemas.microsoft.com/office/drawing/2014/main" id="{77BBEE3A-D731-9F40-AF61-C75A9A8995F7}"/>
                </a:ext>
              </a:extLst>
            </p:cNvPr>
            <p:cNvGrpSpPr/>
            <p:nvPr/>
          </p:nvGrpSpPr>
          <p:grpSpPr>
            <a:xfrm>
              <a:off x="6096000" y="4437112"/>
              <a:ext cx="1728192" cy="1728192"/>
              <a:chOff x="6096000" y="4437112"/>
              <a:chExt cx="1728192" cy="1728192"/>
            </a:xfrm>
          </p:grpSpPr>
          <p:sp>
            <p:nvSpPr>
              <p:cNvPr id="81" name="正方形/長方形 80">
                <a:extLst>
                  <a:ext uri="{FF2B5EF4-FFF2-40B4-BE49-F238E27FC236}">
                    <a16:creationId xmlns:a16="http://schemas.microsoft.com/office/drawing/2014/main" id="{00906642-87C2-F441-B154-D6DCFFE43BCC}"/>
                  </a:ext>
                </a:extLst>
              </p:cNvPr>
              <p:cNvSpPr/>
              <p:nvPr/>
            </p:nvSpPr>
            <p:spPr>
              <a:xfrm>
                <a:off x="6096000" y="4437112"/>
                <a:ext cx="1728192" cy="1728192"/>
              </a:xfrm>
              <a:prstGeom prst="rect">
                <a:avLst/>
              </a:prstGeom>
              <a:no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err="1">
                  <a:solidFill>
                    <a:schemeClr val="tx1"/>
                  </a:solidFill>
                </a:endParaRPr>
              </a:p>
            </p:txBody>
          </p:sp>
          <p:cxnSp>
            <p:nvCxnSpPr>
              <p:cNvPr id="82" name="直線コネクタ 81">
                <a:extLst>
                  <a:ext uri="{FF2B5EF4-FFF2-40B4-BE49-F238E27FC236}">
                    <a16:creationId xmlns:a16="http://schemas.microsoft.com/office/drawing/2014/main" id="{DC0CACB6-67D4-0949-A59C-E47A7160DD98}"/>
                  </a:ext>
                </a:extLst>
              </p:cNvPr>
              <p:cNvCxnSpPr>
                <a:stCxn id="81" idx="1"/>
                <a:endCxn id="81" idx="3"/>
              </p:cNvCxnSpPr>
              <p:nvPr/>
            </p:nvCxnSpPr>
            <p:spPr>
              <a:xfrm>
                <a:off x="6096000" y="5301208"/>
                <a:ext cx="1728192"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83" name="直線コネクタ 82">
                <a:extLst>
                  <a:ext uri="{FF2B5EF4-FFF2-40B4-BE49-F238E27FC236}">
                    <a16:creationId xmlns:a16="http://schemas.microsoft.com/office/drawing/2014/main" id="{22E43B3C-22AC-704C-91FC-3928DDA727EF}"/>
                  </a:ext>
                </a:extLst>
              </p:cNvPr>
              <p:cNvCxnSpPr>
                <a:cxnSpLocks/>
                <a:stCxn id="81" idx="2"/>
                <a:endCxn id="81" idx="0"/>
              </p:cNvCxnSpPr>
              <p:nvPr/>
            </p:nvCxnSpPr>
            <p:spPr>
              <a:xfrm flipV="1">
                <a:off x="6960096" y="4437112"/>
                <a:ext cx="0" cy="1728192"/>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73" name="グループ化 72">
              <a:extLst>
                <a:ext uri="{FF2B5EF4-FFF2-40B4-BE49-F238E27FC236}">
                  <a16:creationId xmlns:a16="http://schemas.microsoft.com/office/drawing/2014/main" id="{CA383FA8-BCC1-C840-9E0D-146DCEAE866E}"/>
                </a:ext>
              </a:extLst>
            </p:cNvPr>
            <p:cNvGrpSpPr/>
            <p:nvPr/>
          </p:nvGrpSpPr>
          <p:grpSpPr>
            <a:xfrm>
              <a:off x="7824192" y="4437112"/>
              <a:ext cx="1728192" cy="1728192"/>
              <a:chOff x="6096000" y="4437112"/>
              <a:chExt cx="1728192" cy="1728192"/>
            </a:xfrm>
          </p:grpSpPr>
          <p:sp>
            <p:nvSpPr>
              <p:cNvPr id="78" name="正方形/長方形 77">
                <a:extLst>
                  <a:ext uri="{FF2B5EF4-FFF2-40B4-BE49-F238E27FC236}">
                    <a16:creationId xmlns:a16="http://schemas.microsoft.com/office/drawing/2014/main" id="{32EA7097-7C7E-644D-9E72-9C9A3421F459}"/>
                  </a:ext>
                </a:extLst>
              </p:cNvPr>
              <p:cNvSpPr/>
              <p:nvPr/>
            </p:nvSpPr>
            <p:spPr>
              <a:xfrm>
                <a:off x="6096000" y="4437112"/>
                <a:ext cx="1728192" cy="1728192"/>
              </a:xfrm>
              <a:prstGeom prst="rect">
                <a:avLst/>
              </a:prstGeom>
              <a:no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err="1">
                  <a:solidFill>
                    <a:schemeClr val="tx1"/>
                  </a:solidFill>
                </a:endParaRPr>
              </a:p>
            </p:txBody>
          </p:sp>
          <p:cxnSp>
            <p:nvCxnSpPr>
              <p:cNvPr id="79" name="直線コネクタ 78">
                <a:extLst>
                  <a:ext uri="{FF2B5EF4-FFF2-40B4-BE49-F238E27FC236}">
                    <a16:creationId xmlns:a16="http://schemas.microsoft.com/office/drawing/2014/main" id="{856B3821-5831-844A-A240-21EFFF26C57F}"/>
                  </a:ext>
                </a:extLst>
              </p:cNvPr>
              <p:cNvCxnSpPr>
                <a:stCxn id="78" idx="1"/>
                <a:endCxn id="78" idx="3"/>
              </p:cNvCxnSpPr>
              <p:nvPr/>
            </p:nvCxnSpPr>
            <p:spPr>
              <a:xfrm>
                <a:off x="6096000" y="5301208"/>
                <a:ext cx="1728192"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80" name="直線コネクタ 79">
                <a:extLst>
                  <a:ext uri="{FF2B5EF4-FFF2-40B4-BE49-F238E27FC236}">
                    <a16:creationId xmlns:a16="http://schemas.microsoft.com/office/drawing/2014/main" id="{FC73E9D8-0F87-CA42-9DC4-03C63BC9D3C3}"/>
                  </a:ext>
                </a:extLst>
              </p:cNvPr>
              <p:cNvCxnSpPr>
                <a:cxnSpLocks/>
                <a:stCxn id="78" idx="2"/>
                <a:endCxn id="78" idx="0"/>
              </p:cNvCxnSpPr>
              <p:nvPr/>
            </p:nvCxnSpPr>
            <p:spPr>
              <a:xfrm flipV="1">
                <a:off x="6960096" y="4437112"/>
                <a:ext cx="0" cy="1728192"/>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74" name="グループ化 73">
              <a:extLst>
                <a:ext uri="{FF2B5EF4-FFF2-40B4-BE49-F238E27FC236}">
                  <a16:creationId xmlns:a16="http://schemas.microsoft.com/office/drawing/2014/main" id="{9EA5F3AE-0807-8242-9068-01E61BC48914}"/>
                </a:ext>
              </a:extLst>
            </p:cNvPr>
            <p:cNvGrpSpPr/>
            <p:nvPr/>
          </p:nvGrpSpPr>
          <p:grpSpPr>
            <a:xfrm>
              <a:off x="9552384" y="4437112"/>
              <a:ext cx="1728192" cy="1728192"/>
              <a:chOff x="6096000" y="4437112"/>
              <a:chExt cx="1728192" cy="1728192"/>
            </a:xfrm>
          </p:grpSpPr>
          <p:sp>
            <p:nvSpPr>
              <p:cNvPr id="75" name="正方形/長方形 74">
                <a:extLst>
                  <a:ext uri="{FF2B5EF4-FFF2-40B4-BE49-F238E27FC236}">
                    <a16:creationId xmlns:a16="http://schemas.microsoft.com/office/drawing/2014/main" id="{B63A9F53-4824-D446-856B-8A53E1F350BE}"/>
                  </a:ext>
                </a:extLst>
              </p:cNvPr>
              <p:cNvSpPr/>
              <p:nvPr/>
            </p:nvSpPr>
            <p:spPr>
              <a:xfrm>
                <a:off x="6096000" y="4437112"/>
                <a:ext cx="1728192" cy="1728192"/>
              </a:xfrm>
              <a:prstGeom prst="rect">
                <a:avLst/>
              </a:prstGeom>
              <a:no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err="1">
                  <a:solidFill>
                    <a:schemeClr val="tx1"/>
                  </a:solidFill>
                </a:endParaRPr>
              </a:p>
            </p:txBody>
          </p:sp>
          <p:cxnSp>
            <p:nvCxnSpPr>
              <p:cNvPr id="76" name="直線コネクタ 75">
                <a:extLst>
                  <a:ext uri="{FF2B5EF4-FFF2-40B4-BE49-F238E27FC236}">
                    <a16:creationId xmlns:a16="http://schemas.microsoft.com/office/drawing/2014/main" id="{702876E1-844E-0C46-B3B8-43671E478D1A}"/>
                  </a:ext>
                </a:extLst>
              </p:cNvPr>
              <p:cNvCxnSpPr>
                <a:stCxn id="75" idx="1"/>
                <a:endCxn id="75" idx="3"/>
              </p:cNvCxnSpPr>
              <p:nvPr/>
            </p:nvCxnSpPr>
            <p:spPr>
              <a:xfrm>
                <a:off x="6096000" y="5301208"/>
                <a:ext cx="1728192"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7" name="直線コネクタ 76">
                <a:extLst>
                  <a:ext uri="{FF2B5EF4-FFF2-40B4-BE49-F238E27FC236}">
                    <a16:creationId xmlns:a16="http://schemas.microsoft.com/office/drawing/2014/main" id="{DD2E325A-0B8F-6B4E-BB9D-31EEF6945739}"/>
                  </a:ext>
                </a:extLst>
              </p:cNvPr>
              <p:cNvCxnSpPr>
                <a:cxnSpLocks/>
                <a:stCxn id="75" idx="2"/>
                <a:endCxn id="75" idx="0"/>
              </p:cNvCxnSpPr>
              <p:nvPr/>
            </p:nvCxnSpPr>
            <p:spPr>
              <a:xfrm flipV="1">
                <a:off x="6960096" y="4437112"/>
                <a:ext cx="0" cy="1728192"/>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sp>
        <p:nvSpPr>
          <p:cNvPr id="85" name="円/楕円 84">
            <a:extLst>
              <a:ext uri="{FF2B5EF4-FFF2-40B4-BE49-F238E27FC236}">
                <a16:creationId xmlns:a16="http://schemas.microsoft.com/office/drawing/2014/main" id="{350FDC44-7684-F74A-8BB0-749518883923}"/>
              </a:ext>
            </a:extLst>
          </p:cNvPr>
          <p:cNvSpPr/>
          <p:nvPr/>
        </p:nvSpPr>
        <p:spPr>
          <a:xfrm>
            <a:off x="7554162" y="692696"/>
            <a:ext cx="558062" cy="558062"/>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99</a:t>
            </a:r>
            <a:endParaRPr kumimoji="1" lang="ja-JP" altLang="en-US" sz="1400" dirty="0" err="1">
              <a:solidFill>
                <a:schemeClr val="tx1"/>
              </a:solidFill>
            </a:endParaRPr>
          </a:p>
        </p:txBody>
      </p:sp>
      <p:sp>
        <p:nvSpPr>
          <p:cNvPr id="86" name="円/楕円 85">
            <a:extLst>
              <a:ext uri="{FF2B5EF4-FFF2-40B4-BE49-F238E27FC236}">
                <a16:creationId xmlns:a16="http://schemas.microsoft.com/office/drawing/2014/main" id="{75C377D4-D02A-AB41-A8A8-E548C95F4BB0}"/>
              </a:ext>
            </a:extLst>
          </p:cNvPr>
          <p:cNvSpPr/>
          <p:nvPr/>
        </p:nvSpPr>
        <p:spPr>
          <a:xfrm>
            <a:off x="9282354" y="692696"/>
            <a:ext cx="558062" cy="558062"/>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99</a:t>
            </a:r>
            <a:endParaRPr kumimoji="1" lang="ja-JP" altLang="en-US" sz="1400" dirty="0" err="1">
              <a:solidFill>
                <a:schemeClr val="tx1"/>
              </a:solidFill>
            </a:endParaRPr>
          </a:p>
        </p:txBody>
      </p:sp>
      <p:sp>
        <p:nvSpPr>
          <p:cNvPr id="87" name="円/楕円 86">
            <a:extLst>
              <a:ext uri="{FF2B5EF4-FFF2-40B4-BE49-F238E27FC236}">
                <a16:creationId xmlns:a16="http://schemas.microsoft.com/office/drawing/2014/main" id="{A1D11596-A44F-0841-B678-BC82C39A8CC2}"/>
              </a:ext>
            </a:extLst>
          </p:cNvPr>
          <p:cNvSpPr/>
          <p:nvPr/>
        </p:nvSpPr>
        <p:spPr>
          <a:xfrm>
            <a:off x="11010546" y="692696"/>
            <a:ext cx="558062" cy="558062"/>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99</a:t>
            </a:r>
            <a:endParaRPr kumimoji="1" lang="ja-JP" altLang="en-US" sz="1400" dirty="0" err="1">
              <a:solidFill>
                <a:schemeClr val="tx1"/>
              </a:solidFill>
            </a:endParaRPr>
          </a:p>
        </p:txBody>
      </p:sp>
      <p:sp>
        <p:nvSpPr>
          <p:cNvPr id="88" name="円/楕円 87">
            <a:extLst>
              <a:ext uri="{FF2B5EF4-FFF2-40B4-BE49-F238E27FC236}">
                <a16:creationId xmlns:a16="http://schemas.microsoft.com/office/drawing/2014/main" id="{D660279E-39F5-B041-8D45-99F1AA114569}"/>
              </a:ext>
            </a:extLst>
          </p:cNvPr>
          <p:cNvSpPr/>
          <p:nvPr/>
        </p:nvSpPr>
        <p:spPr>
          <a:xfrm>
            <a:off x="6690066" y="1574794"/>
            <a:ext cx="558062" cy="558062"/>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99</a:t>
            </a:r>
            <a:endParaRPr kumimoji="1" lang="ja-JP" altLang="en-US" sz="1400" dirty="0" err="1">
              <a:solidFill>
                <a:schemeClr val="tx1"/>
              </a:solidFill>
            </a:endParaRPr>
          </a:p>
        </p:txBody>
      </p:sp>
      <p:sp>
        <p:nvSpPr>
          <p:cNvPr id="89" name="円/楕円 88">
            <a:extLst>
              <a:ext uri="{FF2B5EF4-FFF2-40B4-BE49-F238E27FC236}">
                <a16:creationId xmlns:a16="http://schemas.microsoft.com/office/drawing/2014/main" id="{D1F2729C-8511-474F-A648-2DD32D4BC889}"/>
              </a:ext>
            </a:extLst>
          </p:cNvPr>
          <p:cNvSpPr/>
          <p:nvPr/>
        </p:nvSpPr>
        <p:spPr>
          <a:xfrm>
            <a:off x="8418258" y="1574794"/>
            <a:ext cx="558062" cy="558062"/>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99</a:t>
            </a:r>
            <a:endParaRPr kumimoji="1" lang="ja-JP" altLang="en-US" sz="1400" dirty="0" err="1">
              <a:solidFill>
                <a:schemeClr val="tx1"/>
              </a:solidFill>
            </a:endParaRPr>
          </a:p>
        </p:txBody>
      </p:sp>
      <p:sp>
        <p:nvSpPr>
          <p:cNvPr id="90" name="円/楕円 89">
            <a:extLst>
              <a:ext uri="{FF2B5EF4-FFF2-40B4-BE49-F238E27FC236}">
                <a16:creationId xmlns:a16="http://schemas.microsoft.com/office/drawing/2014/main" id="{B54CDDC7-35FD-1741-A34E-475A072697C2}"/>
              </a:ext>
            </a:extLst>
          </p:cNvPr>
          <p:cNvSpPr/>
          <p:nvPr/>
        </p:nvSpPr>
        <p:spPr>
          <a:xfrm>
            <a:off x="10146450" y="1574794"/>
            <a:ext cx="558062" cy="558062"/>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99</a:t>
            </a:r>
            <a:endParaRPr kumimoji="1" lang="ja-JP" altLang="en-US" sz="1400" dirty="0" err="1">
              <a:solidFill>
                <a:schemeClr val="tx1"/>
              </a:solidFill>
            </a:endParaRPr>
          </a:p>
        </p:txBody>
      </p:sp>
      <p:sp>
        <p:nvSpPr>
          <p:cNvPr id="92" name="円/楕円 91">
            <a:extLst>
              <a:ext uri="{FF2B5EF4-FFF2-40B4-BE49-F238E27FC236}">
                <a16:creationId xmlns:a16="http://schemas.microsoft.com/office/drawing/2014/main" id="{C9F66881-5A1E-DF4B-8BBE-2220BE0FCC15}"/>
              </a:ext>
            </a:extLst>
          </p:cNvPr>
          <p:cNvSpPr/>
          <p:nvPr/>
        </p:nvSpPr>
        <p:spPr>
          <a:xfrm>
            <a:off x="5825970" y="2438890"/>
            <a:ext cx="558062" cy="558062"/>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99</a:t>
            </a:r>
            <a:endParaRPr kumimoji="1" lang="ja-JP" altLang="en-US" sz="1400" dirty="0" err="1">
              <a:solidFill>
                <a:schemeClr val="tx1"/>
              </a:solidFill>
            </a:endParaRPr>
          </a:p>
        </p:txBody>
      </p:sp>
      <p:sp>
        <p:nvSpPr>
          <p:cNvPr id="93" name="円/楕円 92">
            <a:extLst>
              <a:ext uri="{FF2B5EF4-FFF2-40B4-BE49-F238E27FC236}">
                <a16:creationId xmlns:a16="http://schemas.microsoft.com/office/drawing/2014/main" id="{D5D3CDD2-731F-194E-8C5D-E73161E0BE43}"/>
              </a:ext>
            </a:extLst>
          </p:cNvPr>
          <p:cNvSpPr/>
          <p:nvPr/>
        </p:nvSpPr>
        <p:spPr>
          <a:xfrm>
            <a:off x="7554162" y="2438890"/>
            <a:ext cx="558062" cy="558062"/>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99</a:t>
            </a:r>
            <a:endParaRPr kumimoji="1" lang="ja-JP" altLang="en-US" sz="1400" dirty="0" err="1">
              <a:solidFill>
                <a:schemeClr val="tx1"/>
              </a:solidFill>
            </a:endParaRPr>
          </a:p>
        </p:txBody>
      </p:sp>
      <p:sp>
        <p:nvSpPr>
          <p:cNvPr id="94" name="円/楕円 93">
            <a:extLst>
              <a:ext uri="{FF2B5EF4-FFF2-40B4-BE49-F238E27FC236}">
                <a16:creationId xmlns:a16="http://schemas.microsoft.com/office/drawing/2014/main" id="{7F486ECF-1ADF-3748-93D1-082D63757FA1}"/>
              </a:ext>
            </a:extLst>
          </p:cNvPr>
          <p:cNvSpPr/>
          <p:nvPr/>
        </p:nvSpPr>
        <p:spPr>
          <a:xfrm>
            <a:off x="9282354" y="2438890"/>
            <a:ext cx="558062" cy="558062"/>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99</a:t>
            </a:r>
            <a:endParaRPr kumimoji="1" lang="ja-JP" altLang="en-US" sz="1400" dirty="0" err="1">
              <a:solidFill>
                <a:schemeClr val="tx1"/>
              </a:solidFill>
            </a:endParaRPr>
          </a:p>
        </p:txBody>
      </p:sp>
      <p:sp>
        <p:nvSpPr>
          <p:cNvPr id="95" name="円/楕円 94">
            <a:extLst>
              <a:ext uri="{FF2B5EF4-FFF2-40B4-BE49-F238E27FC236}">
                <a16:creationId xmlns:a16="http://schemas.microsoft.com/office/drawing/2014/main" id="{2E4F1DCF-7BB4-9140-9D51-C7EB449F06F6}"/>
              </a:ext>
            </a:extLst>
          </p:cNvPr>
          <p:cNvSpPr/>
          <p:nvPr/>
        </p:nvSpPr>
        <p:spPr>
          <a:xfrm>
            <a:off x="11010546" y="2438890"/>
            <a:ext cx="558062" cy="558062"/>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99</a:t>
            </a:r>
            <a:endParaRPr kumimoji="1" lang="ja-JP" altLang="en-US" sz="1400" dirty="0" err="1">
              <a:solidFill>
                <a:schemeClr val="tx1"/>
              </a:solidFill>
            </a:endParaRPr>
          </a:p>
        </p:txBody>
      </p:sp>
      <p:sp>
        <p:nvSpPr>
          <p:cNvPr id="96" name="円/楕円 95">
            <a:extLst>
              <a:ext uri="{FF2B5EF4-FFF2-40B4-BE49-F238E27FC236}">
                <a16:creationId xmlns:a16="http://schemas.microsoft.com/office/drawing/2014/main" id="{4A892D53-99DC-8340-B584-3635FD097DAE}"/>
              </a:ext>
            </a:extLst>
          </p:cNvPr>
          <p:cNvSpPr/>
          <p:nvPr/>
        </p:nvSpPr>
        <p:spPr>
          <a:xfrm>
            <a:off x="5807968" y="4149080"/>
            <a:ext cx="558062" cy="558062"/>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99</a:t>
            </a:r>
            <a:endParaRPr kumimoji="1" lang="ja-JP" altLang="en-US" sz="1400" dirty="0" err="1">
              <a:solidFill>
                <a:schemeClr val="tx1"/>
              </a:solidFill>
            </a:endParaRPr>
          </a:p>
        </p:txBody>
      </p:sp>
      <p:sp>
        <p:nvSpPr>
          <p:cNvPr id="97" name="円/楕円 96">
            <a:extLst>
              <a:ext uri="{FF2B5EF4-FFF2-40B4-BE49-F238E27FC236}">
                <a16:creationId xmlns:a16="http://schemas.microsoft.com/office/drawing/2014/main" id="{196C379F-D64D-094F-A831-A2CFAE3E8553}"/>
              </a:ext>
            </a:extLst>
          </p:cNvPr>
          <p:cNvSpPr/>
          <p:nvPr/>
        </p:nvSpPr>
        <p:spPr>
          <a:xfrm>
            <a:off x="7536160" y="4149080"/>
            <a:ext cx="558062" cy="558062"/>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99</a:t>
            </a:r>
            <a:endParaRPr kumimoji="1" lang="ja-JP" altLang="en-US" sz="1400" dirty="0" err="1">
              <a:solidFill>
                <a:schemeClr val="tx1"/>
              </a:solidFill>
            </a:endParaRPr>
          </a:p>
        </p:txBody>
      </p:sp>
      <p:sp>
        <p:nvSpPr>
          <p:cNvPr id="98" name="円/楕円 97">
            <a:extLst>
              <a:ext uri="{FF2B5EF4-FFF2-40B4-BE49-F238E27FC236}">
                <a16:creationId xmlns:a16="http://schemas.microsoft.com/office/drawing/2014/main" id="{E1574CD2-E825-3244-9314-B5108C98D20D}"/>
              </a:ext>
            </a:extLst>
          </p:cNvPr>
          <p:cNvSpPr/>
          <p:nvPr/>
        </p:nvSpPr>
        <p:spPr>
          <a:xfrm>
            <a:off x="9264352" y="4149080"/>
            <a:ext cx="558062" cy="558062"/>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99</a:t>
            </a:r>
            <a:endParaRPr kumimoji="1" lang="ja-JP" altLang="en-US" sz="1400" dirty="0" err="1">
              <a:solidFill>
                <a:schemeClr val="tx1"/>
              </a:solidFill>
            </a:endParaRPr>
          </a:p>
        </p:txBody>
      </p:sp>
      <p:sp>
        <p:nvSpPr>
          <p:cNvPr id="99" name="円/楕円 98">
            <a:extLst>
              <a:ext uri="{FF2B5EF4-FFF2-40B4-BE49-F238E27FC236}">
                <a16:creationId xmlns:a16="http://schemas.microsoft.com/office/drawing/2014/main" id="{566D4647-6D31-F04D-ADE7-C4D0A1F273DE}"/>
              </a:ext>
            </a:extLst>
          </p:cNvPr>
          <p:cNvSpPr/>
          <p:nvPr/>
        </p:nvSpPr>
        <p:spPr>
          <a:xfrm>
            <a:off x="10992544" y="4149080"/>
            <a:ext cx="558062" cy="558062"/>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99</a:t>
            </a:r>
            <a:endParaRPr kumimoji="1" lang="ja-JP" altLang="en-US" sz="1400" dirty="0" err="1">
              <a:solidFill>
                <a:schemeClr val="tx1"/>
              </a:solidFill>
            </a:endParaRPr>
          </a:p>
        </p:txBody>
      </p:sp>
      <p:sp>
        <p:nvSpPr>
          <p:cNvPr id="100" name="円/楕円 99">
            <a:extLst>
              <a:ext uri="{FF2B5EF4-FFF2-40B4-BE49-F238E27FC236}">
                <a16:creationId xmlns:a16="http://schemas.microsoft.com/office/drawing/2014/main" id="{D798247F-D864-2A42-A8B3-DD090B9ECADA}"/>
              </a:ext>
            </a:extLst>
          </p:cNvPr>
          <p:cNvSpPr/>
          <p:nvPr/>
        </p:nvSpPr>
        <p:spPr>
          <a:xfrm>
            <a:off x="5825970" y="5877272"/>
            <a:ext cx="558062" cy="558062"/>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99</a:t>
            </a:r>
            <a:endParaRPr kumimoji="1" lang="ja-JP" altLang="en-US" sz="1400" dirty="0" err="1">
              <a:solidFill>
                <a:schemeClr val="tx1"/>
              </a:solidFill>
            </a:endParaRPr>
          </a:p>
        </p:txBody>
      </p:sp>
      <p:sp>
        <p:nvSpPr>
          <p:cNvPr id="101" name="円/楕円 100">
            <a:extLst>
              <a:ext uri="{FF2B5EF4-FFF2-40B4-BE49-F238E27FC236}">
                <a16:creationId xmlns:a16="http://schemas.microsoft.com/office/drawing/2014/main" id="{1794916B-4050-6E4C-9F3F-7ED800502077}"/>
              </a:ext>
            </a:extLst>
          </p:cNvPr>
          <p:cNvSpPr/>
          <p:nvPr/>
        </p:nvSpPr>
        <p:spPr>
          <a:xfrm>
            <a:off x="7554162" y="5877272"/>
            <a:ext cx="558062" cy="558062"/>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99</a:t>
            </a:r>
            <a:endParaRPr kumimoji="1" lang="ja-JP" altLang="en-US" sz="1400" dirty="0" err="1">
              <a:solidFill>
                <a:schemeClr val="tx1"/>
              </a:solidFill>
            </a:endParaRPr>
          </a:p>
        </p:txBody>
      </p:sp>
      <p:sp>
        <p:nvSpPr>
          <p:cNvPr id="102" name="円/楕円 101">
            <a:extLst>
              <a:ext uri="{FF2B5EF4-FFF2-40B4-BE49-F238E27FC236}">
                <a16:creationId xmlns:a16="http://schemas.microsoft.com/office/drawing/2014/main" id="{7B7DDDE9-B01F-5541-A914-39D0203B4439}"/>
              </a:ext>
            </a:extLst>
          </p:cNvPr>
          <p:cNvSpPr/>
          <p:nvPr/>
        </p:nvSpPr>
        <p:spPr>
          <a:xfrm>
            <a:off x="9282354" y="5877272"/>
            <a:ext cx="558062" cy="558062"/>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99</a:t>
            </a:r>
            <a:endParaRPr kumimoji="1" lang="ja-JP" altLang="en-US" sz="1400" dirty="0" err="1">
              <a:solidFill>
                <a:schemeClr val="tx1"/>
              </a:solidFill>
            </a:endParaRPr>
          </a:p>
        </p:txBody>
      </p:sp>
      <p:sp>
        <p:nvSpPr>
          <p:cNvPr id="103" name="円/楕円 102">
            <a:extLst>
              <a:ext uri="{FF2B5EF4-FFF2-40B4-BE49-F238E27FC236}">
                <a16:creationId xmlns:a16="http://schemas.microsoft.com/office/drawing/2014/main" id="{DF76B3F8-FFB0-FE4F-9FC5-11D9E270A40A}"/>
              </a:ext>
            </a:extLst>
          </p:cNvPr>
          <p:cNvSpPr/>
          <p:nvPr/>
        </p:nvSpPr>
        <p:spPr>
          <a:xfrm>
            <a:off x="11010546" y="5877272"/>
            <a:ext cx="558062" cy="558062"/>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99</a:t>
            </a:r>
            <a:endParaRPr kumimoji="1" lang="ja-JP" altLang="en-US" sz="1400" dirty="0" err="1">
              <a:solidFill>
                <a:schemeClr val="tx1"/>
              </a:solidFill>
            </a:endParaRPr>
          </a:p>
        </p:txBody>
      </p:sp>
      <p:sp>
        <p:nvSpPr>
          <p:cNvPr id="104" name="円/楕円 103">
            <a:extLst>
              <a:ext uri="{FF2B5EF4-FFF2-40B4-BE49-F238E27FC236}">
                <a16:creationId xmlns:a16="http://schemas.microsoft.com/office/drawing/2014/main" id="{BEA98704-B3B9-3245-852F-2D14EE73AEEB}"/>
              </a:ext>
            </a:extLst>
          </p:cNvPr>
          <p:cNvSpPr/>
          <p:nvPr/>
        </p:nvSpPr>
        <p:spPr>
          <a:xfrm>
            <a:off x="6672064" y="3302986"/>
            <a:ext cx="558062" cy="558062"/>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99</a:t>
            </a:r>
            <a:endParaRPr kumimoji="1" lang="ja-JP" altLang="en-US" sz="1400" dirty="0" err="1">
              <a:solidFill>
                <a:schemeClr val="tx1"/>
              </a:solidFill>
            </a:endParaRPr>
          </a:p>
        </p:txBody>
      </p:sp>
      <p:sp>
        <p:nvSpPr>
          <p:cNvPr id="106" name="円/楕円 105">
            <a:extLst>
              <a:ext uri="{FF2B5EF4-FFF2-40B4-BE49-F238E27FC236}">
                <a16:creationId xmlns:a16="http://schemas.microsoft.com/office/drawing/2014/main" id="{20B46635-94A9-8E4F-BD38-4BA6242B8CE5}"/>
              </a:ext>
            </a:extLst>
          </p:cNvPr>
          <p:cNvSpPr/>
          <p:nvPr/>
        </p:nvSpPr>
        <p:spPr>
          <a:xfrm>
            <a:off x="10128448" y="3302986"/>
            <a:ext cx="558062" cy="558062"/>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99</a:t>
            </a:r>
            <a:endParaRPr kumimoji="1" lang="ja-JP" altLang="en-US" sz="1400" dirty="0" err="1">
              <a:solidFill>
                <a:schemeClr val="tx1"/>
              </a:solidFill>
            </a:endParaRPr>
          </a:p>
        </p:txBody>
      </p:sp>
      <p:sp>
        <p:nvSpPr>
          <p:cNvPr id="109" name="円/楕円 108">
            <a:extLst>
              <a:ext uri="{FF2B5EF4-FFF2-40B4-BE49-F238E27FC236}">
                <a16:creationId xmlns:a16="http://schemas.microsoft.com/office/drawing/2014/main" id="{C2843236-F0F3-4C4B-B598-C3E9C780D112}"/>
              </a:ext>
            </a:extLst>
          </p:cNvPr>
          <p:cNvSpPr/>
          <p:nvPr/>
        </p:nvSpPr>
        <p:spPr>
          <a:xfrm>
            <a:off x="6672064" y="5031178"/>
            <a:ext cx="558062" cy="558062"/>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99</a:t>
            </a:r>
            <a:endParaRPr kumimoji="1" lang="ja-JP" altLang="en-US" sz="1400" dirty="0" err="1">
              <a:solidFill>
                <a:schemeClr val="tx1"/>
              </a:solidFill>
            </a:endParaRPr>
          </a:p>
        </p:txBody>
      </p:sp>
      <p:sp>
        <p:nvSpPr>
          <p:cNvPr id="110" name="円/楕円 109">
            <a:extLst>
              <a:ext uri="{FF2B5EF4-FFF2-40B4-BE49-F238E27FC236}">
                <a16:creationId xmlns:a16="http://schemas.microsoft.com/office/drawing/2014/main" id="{5A54C743-E5AD-804F-BC37-358123E13F7F}"/>
              </a:ext>
            </a:extLst>
          </p:cNvPr>
          <p:cNvSpPr/>
          <p:nvPr/>
        </p:nvSpPr>
        <p:spPr>
          <a:xfrm>
            <a:off x="8400256" y="5031178"/>
            <a:ext cx="558062" cy="558062"/>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99</a:t>
            </a:r>
            <a:endParaRPr kumimoji="1" lang="ja-JP" altLang="en-US" sz="1400" dirty="0" err="1">
              <a:solidFill>
                <a:schemeClr val="tx1"/>
              </a:solidFill>
            </a:endParaRPr>
          </a:p>
        </p:txBody>
      </p:sp>
      <p:sp>
        <p:nvSpPr>
          <p:cNvPr id="111" name="円/楕円 110">
            <a:extLst>
              <a:ext uri="{FF2B5EF4-FFF2-40B4-BE49-F238E27FC236}">
                <a16:creationId xmlns:a16="http://schemas.microsoft.com/office/drawing/2014/main" id="{4D0330D1-0EEE-A744-8771-C0C98BC78C5D}"/>
              </a:ext>
            </a:extLst>
          </p:cNvPr>
          <p:cNvSpPr/>
          <p:nvPr/>
        </p:nvSpPr>
        <p:spPr>
          <a:xfrm>
            <a:off x="10128448" y="5031178"/>
            <a:ext cx="558062" cy="558062"/>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99</a:t>
            </a:r>
            <a:endParaRPr kumimoji="1" lang="ja-JP" altLang="en-US" sz="1400" dirty="0" err="1">
              <a:solidFill>
                <a:schemeClr val="tx1"/>
              </a:solidFill>
            </a:endParaRPr>
          </a:p>
        </p:txBody>
      </p:sp>
    </p:spTree>
    <p:extLst>
      <p:ext uri="{BB962C8B-B14F-4D97-AF65-F5344CB8AC3E}">
        <p14:creationId xmlns:p14="http://schemas.microsoft.com/office/powerpoint/2010/main" val="16082627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2" name="グループ化 241">
            <a:extLst>
              <a:ext uri="{FF2B5EF4-FFF2-40B4-BE49-F238E27FC236}">
                <a16:creationId xmlns:a16="http://schemas.microsoft.com/office/drawing/2014/main" id="{0168AD15-3E6C-C744-A41B-66D176B1B2DD}"/>
              </a:ext>
            </a:extLst>
          </p:cNvPr>
          <p:cNvGrpSpPr/>
          <p:nvPr/>
        </p:nvGrpSpPr>
        <p:grpSpPr>
          <a:xfrm>
            <a:off x="5690955" y="692696"/>
            <a:ext cx="5805645" cy="5742638"/>
            <a:chOff x="5816969" y="692696"/>
            <a:chExt cx="5805645" cy="5742638"/>
          </a:xfrm>
        </p:grpSpPr>
        <p:sp>
          <p:nvSpPr>
            <p:cNvPr id="89" name="円/楕円 88">
              <a:extLst>
                <a:ext uri="{FF2B5EF4-FFF2-40B4-BE49-F238E27FC236}">
                  <a16:creationId xmlns:a16="http://schemas.microsoft.com/office/drawing/2014/main" id="{D1F2729C-8511-474F-A648-2DD32D4BC889}"/>
                </a:ext>
              </a:extLst>
            </p:cNvPr>
            <p:cNvSpPr/>
            <p:nvPr/>
          </p:nvSpPr>
          <p:spPr>
            <a:xfrm>
              <a:off x="8409257" y="1574794"/>
              <a:ext cx="558062" cy="558062"/>
            </a:xfrm>
            <a:prstGeom prst="ellipse">
              <a:avLst/>
            </a:prstGeom>
            <a:solidFill>
              <a:schemeClr val="accent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5</a:t>
              </a:r>
              <a:endParaRPr kumimoji="1" lang="ja-JP" altLang="en-US" sz="1400" dirty="0" err="1">
                <a:solidFill>
                  <a:schemeClr val="tx1"/>
                </a:solidFill>
              </a:endParaRPr>
            </a:p>
          </p:txBody>
        </p:sp>
        <p:sp>
          <p:nvSpPr>
            <p:cNvPr id="110" name="円/楕円 109">
              <a:extLst>
                <a:ext uri="{FF2B5EF4-FFF2-40B4-BE49-F238E27FC236}">
                  <a16:creationId xmlns:a16="http://schemas.microsoft.com/office/drawing/2014/main" id="{5A54C743-E5AD-804F-BC37-358123E13F7F}"/>
                </a:ext>
              </a:extLst>
            </p:cNvPr>
            <p:cNvSpPr/>
            <p:nvPr/>
          </p:nvSpPr>
          <p:spPr>
            <a:xfrm>
              <a:off x="8409257" y="5031178"/>
              <a:ext cx="558062" cy="558062"/>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18</a:t>
              </a:r>
              <a:endParaRPr kumimoji="1" lang="ja-JP" altLang="en-US" sz="1400" dirty="0" err="1">
                <a:solidFill>
                  <a:schemeClr val="tx1"/>
                </a:solidFill>
              </a:endParaRPr>
            </a:p>
          </p:txBody>
        </p:sp>
        <p:grpSp>
          <p:nvGrpSpPr>
            <p:cNvPr id="164" name="グループ化 163">
              <a:extLst>
                <a:ext uri="{FF2B5EF4-FFF2-40B4-BE49-F238E27FC236}">
                  <a16:creationId xmlns:a16="http://schemas.microsoft.com/office/drawing/2014/main" id="{122099C1-0E10-4E43-8310-698832C58DE9}"/>
                </a:ext>
              </a:extLst>
            </p:cNvPr>
            <p:cNvGrpSpPr/>
            <p:nvPr/>
          </p:nvGrpSpPr>
          <p:grpSpPr>
            <a:xfrm>
              <a:off x="5816969" y="692696"/>
              <a:ext cx="2286254" cy="5742638"/>
              <a:chOff x="5816969" y="692696"/>
              <a:chExt cx="2286254" cy="5742638"/>
            </a:xfrm>
          </p:grpSpPr>
          <p:sp>
            <p:nvSpPr>
              <p:cNvPr id="37" name="円/楕円 36">
                <a:extLst>
                  <a:ext uri="{FF2B5EF4-FFF2-40B4-BE49-F238E27FC236}">
                    <a16:creationId xmlns:a16="http://schemas.microsoft.com/office/drawing/2014/main" id="{D9C62284-E67D-5B4C-B10A-0F32A4DB3826}"/>
                  </a:ext>
                </a:extLst>
              </p:cNvPr>
              <p:cNvSpPr/>
              <p:nvPr/>
            </p:nvSpPr>
            <p:spPr>
              <a:xfrm>
                <a:off x="5816969" y="692696"/>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0</a:t>
                </a:r>
                <a:endParaRPr kumimoji="1" lang="ja-JP" altLang="en-US" sz="1400" dirty="0" err="1">
                  <a:solidFill>
                    <a:schemeClr val="tx1"/>
                  </a:solidFill>
                </a:endParaRPr>
              </a:p>
            </p:txBody>
          </p:sp>
          <p:sp>
            <p:nvSpPr>
              <p:cNvPr id="85" name="円/楕円 84">
                <a:extLst>
                  <a:ext uri="{FF2B5EF4-FFF2-40B4-BE49-F238E27FC236}">
                    <a16:creationId xmlns:a16="http://schemas.microsoft.com/office/drawing/2014/main" id="{350FDC44-7684-F74A-8BB0-749518883923}"/>
                  </a:ext>
                </a:extLst>
              </p:cNvPr>
              <p:cNvSpPr/>
              <p:nvPr/>
            </p:nvSpPr>
            <p:spPr>
              <a:xfrm>
                <a:off x="7545161" y="692696"/>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a:t>
                </a:r>
                <a:endParaRPr kumimoji="1" lang="ja-JP" altLang="en-US" sz="1400" dirty="0" err="1">
                  <a:solidFill>
                    <a:schemeClr val="tx1"/>
                  </a:solidFill>
                </a:endParaRPr>
              </a:p>
            </p:txBody>
          </p:sp>
          <p:sp>
            <p:nvSpPr>
              <p:cNvPr id="88" name="円/楕円 87">
                <a:extLst>
                  <a:ext uri="{FF2B5EF4-FFF2-40B4-BE49-F238E27FC236}">
                    <a16:creationId xmlns:a16="http://schemas.microsoft.com/office/drawing/2014/main" id="{D660279E-39F5-B041-8D45-99F1AA114569}"/>
                  </a:ext>
                </a:extLst>
              </p:cNvPr>
              <p:cNvSpPr/>
              <p:nvPr/>
            </p:nvSpPr>
            <p:spPr>
              <a:xfrm>
                <a:off x="6681065" y="1574794"/>
                <a:ext cx="558062" cy="558062"/>
              </a:xfrm>
              <a:prstGeom prst="ellipse">
                <a:avLst/>
              </a:prstGeom>
              <a:solidFill>
                <a:srgbClr val="FFFF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4</a:t>
                </a:r>
                <a:endParaRPr kumimoji="1" lang="ja-JP" altLang="en-US" sz="1400" dirty="0" err="1">
                  <a:solidFill>
                    <a:schemeClr val="tx1"/>
                  </a:solidFill>
                </a:endParaRPr>
              </a:p>
            </p:txBody>
          </p:sp>
          <p:sp>
            <p:nvSpPr>
              <p:cNvPr id="92" name="円/楕円 91">
                <a:extLst>
                  <a:ext uri="{FF2B5EF4-FFF2-40B4-BE49-F238E27FC236}">
                    <a16:creationId xmlns:a16="http://schemas.microsoft.com/office/drawing/2014/main" id="{C9F66881-5A1E-DF4B-8BBE-2220BE0FCC15}"/>
                  </a:ext>
                </a:extLst>
              </p:cNvPr>
              <p:cNvSpPr/>
              <p:nvPr/>
            </p:nvSpPr>
            <p:spPr>
              <a:xfrm>
                <a:off x="5816969" y="2438890"/>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7</a:t>
                </a:r>
                <a:endParaRPr kumimoji="1" lang="ja-JP" altLang="en-US" sz="1400" dirty="0" err="1">
                  <a:solidFill>
                    <a:schemeClr val="tx1"/>
                  </a:solidFill>
                </a:endParaRPr>
              </a:p>
            </p:txBody>
          </p:sp>
          <p:sp>
            <p:nvSpPr>
              <p:cNvPr id="93" name="円/楕円 92">
                <a:extLst>
                  <a:ext uri="{FF2B5EF4-FFF2-40B4-BE49-F238E27FC236}">
                    <a16:creationId xmlns:a16="http://schemas.microsoft.com/office/drawing/2014/main" id="{D5D3CDD2-731F-194E-8C5D-E73161E0BE43}"/>
                  </a:ext>
                </a:extLst>
              </p:cNvPr>
              <p:cNvSpPr/>
              <p:nvPr/>
            </p:nvSpPr>
            <p:spPr>
              <a:xfrm>
                <a:off x="7545161" y="2438890"/>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8</a:t>
                </a:r>
                <a:endParaRPr kumimoji="1" lang="ja-JP" altLang="en-US" sz="1400" dirty="0" err="1">
                  <a:solidFill>
                    <a:schemeClr val="tx1"/>
                  </a:solidFill>
                </a:endParaRPr>
              </a:p>
            </p:txBody>
          </p:sp>
          <p:sp>
            <p:nvSpPr>
              <p:cNvPr id="96" name="円/楕円 95">
                <a:extLst>
                  <a:ext uri="{FF2B5EF4-FFF2-40B4-BE49-F238E27FC236}">
                    <a16:creationId xmlns:a16="http://schemas.microsoft.com/office/drawing/2014/main" id="{4A892D53-99DC-8340-B584-3635FD097DAE}"/>
                  </a:ext>
                </a:extLst>
              </p:cNvPr>
              <p:cNvSpPr/>
              <p:nvPr/>
            </p:nvSpPr>
            <p:spPr>
              <a:xfrm>
                <a:off x="5816969" y="4149080"/>
                <a:ext cx="558062" cy="558062"/>
              </a:xfrm>
              <a:prstGeom prst="ellipse">
                <a:avLst/>
              </a:prstGeom>
              <a:solidFill>
                <a:schemeClr val="bg1"/>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13</a:t>
                </a:r>
                <a:endParaRPr kumimoji="1" lang="ja-JP" altLang="en-US" sz="1400" dirty="0" err="1">
                  <a:solidFill>
                    <a:schemeClr val="tx1"/>
                  </a:solidFill>
                </a:endParaRPr>
              </a:p>
            </p:txBody>
          </p:sp>
          <p:sp>
            <p:nvSpPr>
              <p:cNvPr id="97" name="円/楕円 96">
                <a:extLst>
                  <a:ext uri="{FF2B5EF4-FFF2-40B4-BE49-F238E27FC236}">
                    <a16:creationId xmlns:a16="http://schemas.microsoft.com/office/drawing/2014/main" id="{196C379F-D64D-094F-A831-A2CFAE3E8553}"/>
                  </a:ext>
                </a:extLst>
              </p:cNvPr>
              <p:cNvSpPr/>
              <p:nvPr/>
            </p:nvSpPr>
            <p:spPr>
              <a:xfrm>
                <a:off x="7545161" y="4149080"/>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14</a:t>
                </a:r>
                <a:endParaRPr kumimoji="1" lang="ja-JP" altLang="en-US" sz="1400" dirty="0" err="1">
                  <a:solidFill>
                    <a:schemeClr val="tx1"/>
                  </a:solidFill>
                </a:endParaRPr>
              </a:p>
            </p:txBody>
          </p:sp>
          <p:sp>
            <p:nvSpPr>
              <p:cNvPr id="100" name="円/楕円 99">
                <a:extLst>
                  <a:ext uri="{FF2B5EF4-FFF2-40B4-BE49-F238E27FC236}">
                    <a16:creationId xmlns:a16="http://schemas.microsoft.com/office/drawing/2014/main" id="{D798247F-D864-2A42-A8B3-DD090B9ECADA}"/>
                  </a:ext>
                </a:extLst>
              </p:cNvPr>
              <p:cNvSpPr/>
              <p:nvPr/>
            </p:nvSpPr>
            <p:spPr>
              <a:xfrm>
                <a:off x="5816969" y="5877272"/>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20</a:t>
                </a:r>
                <a:endParaRPr kumimoji="1" lang="ja-JP" altLang="en-US" sz="1400" dirty="0" err="1">
                  <a:solidFill>
                    <a:schemeClr val="tx1"/>
                  </a:solidFill>
                </a:endParaRPr>
              </a:p>
            </p:txBody>
          </p:sp>
          <p:sp>
            <p:nvSpPr>
              <p:cNvPr id="101" name="円/楕円 100">
                <a:extLst>
                  <a:ext uri="{FF2B5EF4-FFF2-40B4-BE49-F238E27FC236}">
                    <a16:creationId xmlns:a16="http://schemas.microsoft.com/office/drawing/2014/main" id="{1794916B-4050-6E4C-9F3F-7ED800502077}"/>
                  </a:ext>
                </a:extLst>
              </p:cNvPr>
              <p:cNvSpPr/>
              <p:nvPr/>
            </p:nvSpPr>
            <p:spPr>
              <a:xfrm>
                <a:off x="7545161" y="5877272"/>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21</a:t>
                </a:r>
                <a:endParaRPr kumimoji="1" lang="ja-JP" altLang="en-US" sz="1400" dirty="0" err="1">
                  <a:solidFill>
                    <a:schemeClr val="tx1"/>
                  </a:solidFill>
                </a:endParaRPr>
              </a:p>
            </p:txBody>
          </p:sp>
          <p:sp>
            <p:nvSpPr>
              <p:cNvPr id="104" name="円/楕円 103">
                <a:extLst>
                  <a:ext uri="{FF2B5EF4-FFF2-40B4-BE49-F238E27FC236}">
                    <a16:creationId xmlns:a16="http://schemas.microsoft.com/office/drawing/2014/main" id="{BEA98704-B3B9-3245-852F-2D14EE73AEEB}"/>
                  </a:ext>
                </a:extLst>
              </p:cNvPr>
              <p:cNvSpPr/>
              <p:nvPr/>
            </p:nvSpPr>
            <p:spPr>
              <a:xfrm>
                <a:off x="6681065" y="3302986"/>
                <a:ext cx="558062" cy="558062"/>
              </a:xfrm>
              <a:prstGeom prst="ellipse">
                <a:avLst/>
              </a:prstGeom>
              <a:solidFill>
                <a:schemeClr val="accent5"/>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11</a:t>
                </a:r>
                <a:endParaRPr kumimoji="1" lang="ja-JP" altLang="en-US" sz="1400" dirty="0" err="1">
                  <a:solidFill>
                    <a:schemeClr val="tx1"/>
                  </a:solidFill>
                </a:endParaRPr>
              </a:p>
            </p:txBody>
          </p:sp>
          <p:sp>
            <p:nvSpPr>
              <p:cNvPr id="109" name="円/楕円 108">
                <a:extLst>
                  <a:ext uri="{FF2B5EF4-FFF2-40B4-BE49-F238E27FC236}">
                    <a16:creationId xmlns:a16="http://schemas.microsoft.com/office/drawing/2014/main" id="{C2843236-F0F3-4C4B-B598-C3E9C780D112}"/>
                  </a:ext>
                </a:extLst>
              </p:cNvPr>
              <p:cNvSpPr/>
              <p:nvPr/>
            </p:nvSpPr>
            <p:spPr>
              <a:xfrm>
                <a:off x="6681065" y="5031178"/>
                <a:ext cx="558062" cy="558062"/>
              </a:xfrm>
              <a:prstGeom prst="ellipse">
                <a:avLst/>
              </a:prstGeom>
              <a:solidFill>
                <a:schemeClr val="accent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17</a:t>
                </a:r>
                <a:endParaRPr kumimoji="1" lang="ja-JP" altLang="en-US" sz="1400" dirty="0" err="1">
                  <a:solidFill>
                    <a:schemeClr val="tx1"/>
                  </a:solidFill>
                </a:endParaRPr>
              </a:p>
            </p:txBody>
          </p:sp>
          <p:cxnSp>
            <p:nvCxnSpPr>
              <p:cNvPr id="3" name="直線コネクタ 2">
                <a:extLst>
                  <a:ext uri="{FF2B5EF4-FFF2-40B4-BE49-F238E27FC236}">
                    <a16:creationId xmlns:a16="http://schemas.microsoft.com/office/drawing/2014/main" id="{F9E4FD03-0921-744F-B4EC-337628695667}"/>
                  </a:ext>
                </a:extLst>
              </p:cNvPr>
              <p:cNvCxnSpPr/>
              <p:nvPr/>
            </p:nvCxnSpPr>
            <p:spPr>
              <a:xfrm flipV="1">
                <a:off x="6096000" y="2996952"/>
                <a:ext cx="0" cy="115212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10000494-C2E8-324D-9B1B-50D0D4C2DCE0}"/>
                  </a:ext>
                </a:extLst>
              </p:cNvPr>
              <p:cNvCxnSpPr>
                <a:stCxn id="92" idx="0"/>
                <a:endCxn id="37" idx="4"/>
              </p:cNvCxnSpPr>
              <p:nvPr/>
            </p:nvCxnSpPr>
            <p:spPr>
              <a:xfrm flipV="1">
                <a:off x="6096000" y="1250758"/>
                <a:ext cx="0" cy="118813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D55044D3-BD99-D24E-BD95-07940F78FCD8}"/>
                  </a:ext>
                </a:extLst>
              </p:cNvPr>
              <p:cNvCxnSpPr>
                <a:stCxn id="37" idx="6"/>
                <a:endCxn id="85" idx="2"/>
              </p:cNvCxnSpPr>
              <p:nvPr/>
            </p:nvCxnSpPr>
            <p:spPr>
              <a:xfrm>
                <a:off x="6375031" y="971727"/>
                <a:ext cx="117013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直線コネクタ 90">
                <a:extLst>
                  <a:ext uri="{FF2B5EF4-FFF2-40B4-BE49-F238E27FC236}">
                    <a16:creationId xmlns:a16="http://schemas.microsoft.com/office/drawing/2014/main" id="{51C29938-AF91-D440-9499-022BEF259EC4}"/>
                  </a:ext>
                </a:extLst>
              </p:cNvPr>
              <p:cNvCxnSpPr>
                <a:stCxn id="88" idx="1"/>
                <a:endCxn id="37" idx="5"/>
              </p:cNvCxnSpPr>
              <p:nvPr/>
            </p:nvCxnSpPr>
            <p:spPr>
              <a:xfrm flipH="1" flipV="1">
                <a:off x="6293305" y="1169032"/>
                <a:ext cx="469486" cy="487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直線コネクタ 106">
                <a:extLst>
                  <a:ext uri="{FF2B5EF4-FFF2-40B4-BE49-F238E27FC236}">
                    <a16:creationId xmlns:a16="http://schemas.microsoft.com/office/drawing/2014/main" id="{AA1B06B2-499F-1F4D-89B4-836FDEC19A3D}"/>
                  </a:ext>
                </a:extLst>
              </p:cNvPr>
              <p:cNvCxnSpPr>
                <a:stCxn id="88" idx="7"/>
                <a:endCxn id="85" idx="3"/>
              </p:cNvCxnSpPr>
              <p:nvPr/>
            </p:nvCxnSpPr>
            <p:spPr>
              <a:xfrm flipV="1">
                <a:off x="7157401" y="1169032"/>
                <a:ext cx="469486" cy="487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 name="直線コネクタ 111">
                <a:extLst>
                  <a:ext uri="{FF2B5EF4-FFF2-40B4-BE49-F238E27FC236}">
                    <a16:creationId xmlns:a16="http://schemas.microsoft.com/office/drawing/2014/main" id="{4A7001F3-C3B2-BF46-9951-45F626DD2262}"/>
                  </a:ext>
                </a:extLst>
              </p:cNvPr>
              <p:cNvCxnSpPr>
                <a:stCxn id="92" idx="7"/>
                <a:endCxn id="88" idx="3"/>
              </p:cNvCxnSpPr>
              <p:nvPr/>
            </p:nvCxnSpPr>
            <p:spPr>
              <a:xfrm flipV="1">
                <a:off x="6293305" y="2051130"/>
                <a:ext cx="469486" cy="4694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直線コネクタ 112">
                <a:extLst>
                  <a:ext uri="{FF2B5EF4-FFF2-40B4-BE49-F238E27FC236}">
                    <a16:creationId xmlns:a16="http://schemas.microsoft.com/office/drawing/2014/main" id="{6E33BBB0-79B4-1949-8349-BC2454C4176C}"/>
                  </a:ext>
                </a:extLst>
              </p:cNvPr>
              <p:cNvCxnSpPr>
                <a:cxnSpLocks/>
                <a:stCxn id="88" idx="5"/>
                <a:endCxn id="93" idx="1"/>
              </p:cNvCxnSpPr>
              <p:nvPr/>
            </p:nvCxnSpPr>
            <p:spPr>
              <a:xfrm>
                <a:off x="7157401" y="2051130"/>
                <a:ext cx="469486" cy="4694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9" name="直線コネクタ 118">
                <a:extLst>
                  <a:ext uri="{FF2B5EF4-FFF2-40B4-BE49-F238E27FC236}">
                    <a16:creationId xmlns:a16="http://schemas.microsoft.com/office/drawing/2014/main" id="{00B2E016-7732-B647-891C-1D105D9AF3C4}"/>
                  </a:ext>
                </a:extLst>
              </p:cNvPr>
              <p:cNvCxnSpPr>
                <a:cxnSpLocks/>
                <a:stCxn id="100" idx="0"/>
                <a:endCxn id="96" idx="4"/>
              </p:cNvCxnSpPr>
              <p:nvPr/>
            </p:nvCxnSpPr>
            <p:spPr>
              <a:xfrm flipV="1">
                <a:off x="6096000" y="4707142"/>
                <a:ext cx="0" cy="117013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直線コネクタ 121">
                <a:extLst>
                  <a:ext uri="{FF2B5EF4-FFF2-40B4-BE49-F238E27FC236}">
                    <a16:creationId xmlns:a16="http://schemas.microsoft.com/office/drawing/2014/main" id="{980A88DF-C09E-4245-819C-3E67FDB4E94C}"/>
                  </a:ext>
                </a:extLst>
              </p:cNvPr>
              <p:cNvCxnSpPr>
                <a:cxnSpLocks/>
                <a:stCxn id="96" idx="7"/>
                <a:endCxn id="104" idx="3"/>
              </p:cNvCxnSpPr>
              <p:nvPr/>
            </p:nvCxnSpPr>
            <p:spPr>
              <a:xfrm flipV="1">
                <a:off x="6293305" y="3779322"/>
                <a:ext cx="469486" cy="45148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 name="直線コネクタ 124">
                <a:extLst>
                  <a:ext uri="{FF2B5EF4-FFF2-40B4-BE49-F238E27FC236}">
                    <a16:creationId xmlns:a16="http://schemas.microsoft.com/office/drawing/2014/main" id="{05B0EDD9-445A-3C48-A467-20360A196B8A}"/>
                  </a:ext>
                </a:extLst>
              </p:cNvPr>
              <p:cNvCxnSpPr>
                <a:cxnSpLocks/>
                <a:stCxn id="104" idx="7"/>
                <a:endCxn id="93" idx="3"/>
              </p:cNvCxnSpPr>
              <p:nvPr/>
            </p:nvCxnSpPr>
            <p:spPr>
              <a:xfrm flipV="1">
                <a:off x="7157401" y="2915226"/>
                <a:ext cx="469486" cy="4694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8" name="直線コネクタ 127">
                <a:extLst>
                  <a:ext uri="{FF2B5EF4-FFF2-40B4-BE49-F238E27FC236}">
                    <a16:creationId xmlns:a16="http://schemas.microsoft.com/office/drawing/2014/main" id="{52B9EE08-6ADB-AF42-B7C2-606BC354A5A1}"/>
                  </a:ext>
                </a:extLst>
              </p:cNvPr>
              <p:cNvCxnSpPr>
                <a:cxnSpLocks/>
                <a:stCxn id="104" idx="1"/>
                <a:endCxn id="92" idx="5"/>
              </p:cNvCxnSpPr>
              <p:nvPr/>
            </p:nvCxnSpPr>
            <p:spPr>
              <a:xfrm flipH="1" flipV="1">
                <a:off x="6293305" y="2915226"/>
                <a:ext cx="469486" cy="4694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直線コネクタ 130">
                <a:extLst>
                  <a:ext uri="{FF2B5EF4-FFF2-40B4-BE49-F238E27FC236}">
                    <a16:creationId xmlns:a16="http://schemas.microsoft.com/office/drawing/2014/main" id="{7DFC69ED-1E22-DD4F-87E5-CB05E8735392}"/>
                  </a:ext>
                </a:extLst>
              </p:cNvPr>
              <p:cNvCxnSpPr>
                <a:cxnSpLocks/>
                <a:stCxn id="96" idx="5"/>
                <a:endCxn id="109" idx="1"/>
              </p:cNvCxnSpPr>
              <p:nvPr/>
            </p:nvCxnSpPr>
            <p:spPr>
              <a:xfrm>
                <a:off x="6293305" y="4625416"/>
                <a:ext cx="469486" cy="487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直線コネクタ 133">
                <a:extLst>
                  <a:ext uri="{FF2B5EF4-FFF2-40B4-BE49-F238E27FC236}">
                    <a16:creationId xmlns:a16="http://schemas.microsoft.com/office/drawing/2014/main" id="{0F5AD41C-3AA2-854C-9E5D-1A1AC7540D40}"/>
                  </a:ext>
                </a:extLst>
              </p:cNvPr>
              <p:cNvCxnSpPr>
                <a:cxnSpLocks/>
                <a:stCxn id="100" idx="7"/>
                <a:endCxn id="109" idx="3"/>
              </p:cNvCxnSpPr>
              <p:nvPr/>
            </p:nvCxnSpPr>
            <p:spPr>
              <a:xfrm flipV="1">
                <a:off x="6293305" y="5507514"/>
                <a:ext cx="469486" cy="45148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7" name="直線コネクタ 136">
                <a:extLst>
                  <a:ext uri="{FF2B5EF4-FFF2-40B4-BE49-F238E27FC236}">
                    <a16:creationId xmlns:a16="http://schemas.microsoft.com/office/drawing/2014/main" id="{D51157B1-9413-AF48-B362-C0ACD713B7BE}"/>
                  </a:ext>
                </a:extLst>
              </p:cNvPr>
              <p:cNvCxnSpPr>
                <a:cxnSpLocks/>
                <a:stCxn id="96" idx="6"/>
                <a:endCxn id="97" idx="2"/>
              </p:cNvCxnSpPr>
              <p:nvPr/>
            </p:nvCxnSpPr>
            <p:spPr>
              <a:xfrm>
                <a:off x="6375031" y="4428111"/>
                <a:ext cx="117013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0" name="直線コネクタ 139">
                <a:extLst>
                  <a:ext uri="{FF2B5EF4-FFF2-40B4-BE49-F238E27FC236}">
                    <a16:creationId xmlns:a16="http://schemas.microsoft.com/office/drawing/2014/main" id="{8E2D9501-1705-2644-9AFE-2EC9C138FF3E}"/>
                  </a:ext>
                </a:extLst>
              </p:cNvPr>
              <p:cNvCxnSpPr>
                <a:cxnSpLocks/>
                <a:stCxn id="100" idx="6"/>
                <a:endCxn id="101" idx="2"/>
              </p:cNvCxnSpPr>
              <p:nvPr/>
            </p:nvCxnSpPr>
            <p:spPr>
              <a:xfrm>
                <a:off x="6375031" y="6156303"/>
                <a:ext cx="117013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3" name="直線コネクタ 142">
                <a:extLst>
                  <a:ext uri="{FF2B5EF4-FFF2-40B4-BE49-F238E27FC236}">
                    <a16:creationId xmlns:a16="http://schemas.microsoft.com/office/drawing/2014/main" id="{C6D42C15-CD79-574A-A149-A5300A139835}"/>
                  </a:ext>
                </a:extLst>
              </p:cNvPr>
              <p:cNvCxnSpPr>
                <a:cxnSpLocks/>
                <a:stCxn id="109" idx="5"/>
                <a:endCxn id="101" idx="1"/>
              </p:cNvCxnSpPr>
              <p:nvPr/>
            </p:nvCxnSpPr>
            <p:spPr>
              <a:xfrm>
                <a:off x="7157401" y="5507514"/>
                <a:ext cx="469486" cy="45148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6" name="直線コネクタ 145">
                <a:extLst>
                  <a:ext uri="{FF2B5EF4-FFF2-40B4-BE49-F238E27FC236}">
                    <a16:creationId xmlns:a16="http://schemas.microsoft.com/office/drawing/2014/main" id="{EDD0E7DE-40B7-BE4A-A863-46E7D7D29167}"/>
                  </a:ext>
                </a:extLst>
              </p:cNvPr>
              <p:cNvCxnSpPr>
                <a:cxnSpLocks/>
                <a:stCxn id="109" idx="7"/>
                <a:endCxn id="97" idx="3"/>
              </p:cNvCxnSpPr>
              <p:nvPr/>
            </p:nvCxnSpPr>
            <p:spPr>
              <a:xfrm flipV="1">
                <a:off x="7157401" y="4625416"/>
                <a:ext cx="469486" cy="487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9" name="直線コネクタ 148">
                <a:extLst>
                  <a:ext uri="{FF2B5EF4-FFF2-40B4-BE49-F238E27FC236}">
                    <a16:creationId xmlns:a16="http://schemas.microsoft.com/office/drawing/2014/main" id="{592A8D2C-B407-254B-8A9E-0EE966BA0EC6}"/>
                  </a:ext>
                </a:extLst>
              </p:cNvPr>
              <p:cNvCxnSpPr>
                <a:cxnSpLocks/>
              </p:cNvCxnSpPr>
              <p:nvPr/>
            </p:nvCxnSpPr>
            <p:spPr>
              <a:xfrm flipV="1">
                <a:off x="7824192" y="4707142"/>
                <a:ext cx="0" cy="117013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2" name="直線コネクタ 151">
                <a:extLst>
                  <a:ext uri="{FF2B5EF4-FFF2-40B4-BE49-F238E27FC236}">
                    <a16:creationId xmlns:a16="http://schemas.microsoft.com/office/drawing/2014/main" id="{6976B23E-3B7B-7F4E-A8FD-68394D635E1F}"/>
                  </a:ext>
                </a:extLst>
              </p:cNvPr>
              <p:cNvCxnSpPr>
                <a:cxnSpLocks/>
                <a:stCxn id="97" idx="1"/>
                <a:endCxn id="104" idx="5"/>
              </p:cNvCxnSpPr>
              <p:nvPr/>
            </p:nvCxnSpPr>
            <p:spPr>
              <a:xfrm flipH="1" flipV="1">
                <a:off x="7157401" y="3779322"/>
                <a:ext cx="469486" cy="45148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直線コネクタ 154">
                <a:extLst>
                  <a:ext uri="{FF2B5EF4-FFF2-40B4-BE49-F238E27FC236}">
                    <a16:creationId xmlns:a16="http://schemas.microsoft.com/office/drawing/2014/main" id="{FA683FC1-7F13-B045-986C-7F8C771CDDEB}"/>
                  </a:ext>
                </a:extLst>
              </p:cNvPr>
              <p:cNvCxnSpPr>
                <a:cxnSpLocks/>
              </p:cNvCxnSpPr>
              <p:nvPr/>
            </p:nvCxnSpPr>
            <p:spPr>
              <a:xfrm flipV="1">
                <a:off x="7824192" y="2996952"/>
                <a:ext cx="0" cy="115212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 name="直線コネクタ 157">
                <a:extLst>
                  <a:ext uri="{FF2B5EF4-FFF2-40B4-BE49-F238E27FC236}">
                    <a16:creationId xmlns:a16="http://schemas.microsoft.com/office/drawing/2014/main" id="{37112907-E53E-A143-803F-BE0CE09A6ADD}"/>
                  </a:ext>
                </a:extLst>
              </p:cNvPr>
              <p:cNvCxnSpPr>
                <a:cxnSpLocks/>
              </p:cNvCxnSpPr>
              <p:nvPr/>
            </p:nvCxnSpPr>
            <p:spPr>
              <a:xfrm flipV="1">
                <a:off x="7824192" y="1250758"/>
                <a:ext cx="0" cy="118813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65" name="グループ化 164">
              <a:extLst>
                <a:ext uri="{FF2B5EF4-FFF2-40B4-BE49-F238E27FC236}">
                  <a16:creationId xmlns:a16="http://schemas.microsoft.com/office/drawing/2014/main" id="{959098E5-613F-8248-AA24-3C7376760D6A}"/>
                </a:ext>
              </a:extLst>
            </p:cNvPr>
            <p:cNvGrpSpPr/>
            <p:nvPr/>
          </p:nvGrpSpPr>
          <p:grpSpPr>
            <a:xfrm>
              <a:off x="9336360" y="692696"/>
              <a:ext cx="2286254" cy="5742638"/>
              <a:chOff x="5816969" y="692696"/>
              <a:chExt cx="2286254" cy="5742638"/>
            </a:xfrm>
          </p:grpSpPr>
          <p:sp>
            <p:nvSpPr>
              <p:cNvPr id="166" name="円/楕円 165">
                <a:extLst>
                  <a:ext uri="{FF2B5EF4-FFF2-40B4-BE49-F238E27FC236}">
                    <a16:creationId xmlns:a16="http://schemas.microsoft.com/office/drawing/2014/main" id="{990E401C-1C72-B34A-B467-B368EFC2DAAC}"/>
                  </a:ext>
                </a:extLst>
              </p:cNvPr>
              <p:cNvSpPr/>
              <p:nvPr/>
            </p:nvSpPr>
            <p:spPr>
              <a:xfrm>
                <a:off x="5816969" y="692696"/>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a:t>
                </a:r>
                <a:endParaRPr kumimoji="1" lang="ja-JP" altLang="en-US" sz="1400" dirty="0" err="1">
                  <a:solidFill>
                    <a:schemeClr val="tx1"/>
                  </a:solidFill>
                </a:endParaRPr>
              </a:p>
            </p:txBody>
          </p:sp>
          <p:sp>
            <p:nvSpPr>
              <p:cNvPr id="167" name="円/楕円 166">
                <a:extLst>
                  <a:ext uri="{FF2B5EF4-FFF2-40B4-BE49-F238E27FC236}">
                    <a16:creationId xmlns:a16="http://schemas.microsoft.com/office/drawing/2014/main" id="{9C3397E3-4F73-A046-BA4F-216FF2935EC7}"/>
                  </a:ext>
                </a:extLst>
              </p:cNvPr>
              <p:cNvSpPr/>
              <p:nvPr/>
            </p:nvSpPr>
            <p:spPr>
              <a:xfrm>
                <a:off x="7545161" y="692696"/>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3</a:t>
                </a:r>
                <a:endParaRPr kumimoji="1" lang="ja-JP" altLang="en-US" sz="1400" dirty="0" err="1">
                  <a:solidFill>
                    <a:schemeClr val="tx1"/>
                  </a:solidFill>
                </a:endParaRPr>
              </a:p>
            </p:txBody>
          </p:sp>
          <p:sp>
            <p:nvSpPr>
              <p:cNvPr id="168" name="円/楕円 167">
                <a:extLst>
                  <a:ext uri="{FF2B5EF4-FFF2-40B4-BE49-F238E27FC236}">
                    <a16:creationId xmlns:a16="http://schemas.microsoft.com/office/drawing/2014/main" id="{E4C5033B-4E9F-1445-8155-37F139D16B80}"/>
                  </a:ext>
                </a:extLst>
              </p:cNvPr>
              <p:cNvSpPr/>
              <p:nvPr/>
            </p:nvSpPr>
            <p:spPr>
              <a:xfrm>
                <a:off x="6681065" y="1574794"/>
                <a:ext cx="558062" cy="558062"/>
              </a:xfrm>
              <a:prstGeom prst="ellipse">
                <a:avLst/>
              </a:prstGeom>
              <a:solidFill>
                <a:srgbClr val="FF0000"/>
              </a:solidFill>
              <a:ln w="3810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6</a:t>
                </a:r>
                <a:endParaRPr kumimoji="1" lang="ja-JP" altLang="en-US" sz="1400" dirty="0" err="1">
                  <a:solidFill>
                    <a:schemeClr val="tx1"/>
                  </a:solidFill>
                </a:endParaRPr>
              </a:p>
            </p:txBody>
          </p:sp>
          <p:sp>
            <p:nvSpPr>
              <p:cNvPr id="169" name="円/楕円 168">
                <a:extLst>
                  <a:ext uri="{FF2B5EF4-FFF2-40B4-BE49-F238E27FC236}">
                    <a16:creationId xmlns:a16="http://schemas.microsoft.com/office/drawing/2014/main" id="{8509BEB8-8A2E-AA46-B335-61C4FDCF17E7}"/>
                  </a:ext>
                </a:extLst>
              </p:cNvPr>
              <p:cNvSpPr/>
              <p:nvPr/>
            </p:nvSpPr>
            <p:spPr>
              <a:xfrm>
                <a:off x="5816969" y="2438890"/>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a:t>
                </a:r>
                <a:endParaRPr kumimoji="1" lang="ja-JP" altLang="en-US" sz="1400" dirty="0" err="1">
                  <a:solidFill>
                    <a:schemeClr val="tx1"/>
                  </a:solidFill>
                </a:endParaRPr>
              </a:p>
            </p:txBody>
          </p:sp>
          <p:sp>
            <p:nvSpPr>
              <p:cNvPr id="170" name="円/楕円 169">
                <a:extLst>
                  <a:ext uri="{FF2B5EF4-FFF2-40B4-BE49-F238E27FC236}">
                    <a16:creationId xmlns:a16="http://schemas.microsoft.com/office/drawing/2014/main" id="{DAF187DF-3DFF-DC48-A596-119367BC4848}"/>
                  </a:ext>
                </a:extLst>
              </p:cNvPr>
              <p:cNvSpPr/>
              <p:nvPr/>
            </p:nvSpPr>
            <p:spPr>
              <a:xfrm>
                <a:off x="7545161" y="2438890"/>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10</a:t>
                </a:r>
                <a:endParaRPr kumimoji="1" lang="ja-JP" altLang="en-US" sz="1400" dirty="0" err="1">
                  <a:solidFill>
                    <a:schemeClr val="tx1"/>
                  </a:solidFill>
                </a:endParaRPr>
              </a:p>
            </p:txBody>
          </p:sp>
          <p:sp>
            <p:nvSpPr>
              <p:cNvPr id="171" name="円/楕円 170">
                <a:extLst>
                  <a:ext uri="{FF2B5EF4-FFF2-40B4-BE49-F238E27FC236}">
                    <a16:creationId xmlns:a16="http://schemas.microsoft.com/office/drawing/2014/main" id="{2A20970F-5F85-ED44-9B60-12BE345BC844}"/>
                  </a:ext>
                </a:extLst>
              </p:cNvPr>
              <p:cNvSpPr/>
              <p:nvPr/>
            </p:nvSpPr>
            <p:spPr>
              <a:xfrm>
                <a:off x="5816969" y="4149080"/>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15</a:t>
                </a:r>
                <a:endParaRPr kumimoji="1" lang="ja-JP" altLang="en-US" sz="1400" dirty="0" err="1">
                  <a:solidFill>
                    <a:schemeClr val="tx1"/>
                  </a:solidFill>
                </a:endParaRPr>
              </a:p>
            </p:txBody>
          </p:sp>
          <p:sp>
            <p:nvSpPr>
              <p:cNvPr id="172" name="円/楕円 171">
                <a:extLst>
                  <a:ext uri="{FF2B5EF4-FFF2-40B4-BE49-F238E27FC236}">
                    <a16:creationId xmlns:a16="http://schemas.microsoft.com/office/drawing/2014/main" id="{E409B8CB-9427-134B-B7B8-5DE9386A089E}"/>
                  </a:ext>
                </a:extLst>
              </p:cNvPr>
              <p:cNvSpPr/>
              <p:nvPr/>
            </p:nvSpPr>
            <p:spPr>
              <a:xfrm>
                <a:off x="7545161" y="4149080"/>
                <a:ext cx="558062" cy="558062"/>
              </a:xfrm>
              <a:prstGeom prst="ellipse">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16</a:t>
                </a:r>
                <a:endParaRPr kumimoji="1" lang="ja-JP" altLang="en-US" sz="1400" dirty="0" err="1">
                  <a:solidFill>
                    <a:schemeClr val="tx1"/>
                  </a:solidFill>
                </a:endParaRPr>
              </a:p>
            </p:txBody>
          </p:sp>
          <p:sp>
            <p:nvSpPr>
              <p:cNvPr id="173" name="円/楕円 172">
                <a:extLst>
                  <a:ext uri="{FF2B5EF4-FFF2-40B4-BE49-F238E27FC236}">
                    <a16:creationId xmlns:a16="http://schemas.microsoft.com/office/drawing/2014/main" id="{D6B64710-13C1-3548-8155-1B57269C2C80}"/>
                  </a:ext>
                </a:extLst>
              </p:cNvPr>
              <p:cNvSpPr/>
              <p:nvPr/>
            </p:nvSpPr>
            <p:spPr>
              <a:xfrm>
                <a:off x="5816969" y="5877272"/>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22</a:t>
                </a:r>
                <a:endParaRPr kumimoji="1" lang="ja-JP" altLang="en-US" sz="1400" dirty="0" err="1">
                  <a:solidFill>
                    <a:schemeClr val="tx1"/>
                  </a:solidFill>
                </a:endParaRPr>
              </a:p>
            </p:txBody>
          </p:sp>
          <p:sp>
            <p:nvSpPr>
              <p:cNvPr id="174" name="円/楕円 173">
                <a:extLst>
                  <a:ext uri="{FF2B5EF4-FFF2-40B4-BE49-F238E27FC236}">
                    <a16:creationId xmlns:a16="http://schemas.microsoft.com/office/drawing/2014/main" id="{D0FDDEAF-B7F4-0F4B-A892-295114F34964}"/>
                  </a:ext>
                </a:extLst>
              </p:cNvPr>
              <p:cNvSpPr/>
              <p:nvPr/>
            </p:nvSpPr>
            <p:spPr>
              <a:xfrm>
                <a:off x="7545161" y="5877272"/>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23</a:t>
                </a:r>
                <a:endParaRPr kumimoji="1" lang="ja-JP" altLang="en-US" sz="1400" dirty="0" err="1">
                  <a:solidFill>
                    <a:schemeClr val="tx1"/>
                  </a:solidFill>
                </a:endParaRPr>
              </a:p>
            </p:txBody>
          </p:sp>
          <p:sp>
            <p:nvSpPr>
              <p:cNvPr id="175" name="円/楕円 174">
                <a:extLst>
                  <a:ext uri="{FF2B5EF4-FFF2-40B4-BE49-F238E27FC236}">
                    <a16:creationId xmlns:a16="http://schemas.microsoft.com/office/drawing/2014/main" id="{609974D6-54AF-B84D-BCCE-20DF68C7EE0E}"/>
                  </a:ext>
                </a:extLst>
              </p:cNvPr>
              <p:cNvSpPr/>
              <p:nvPr/>
            </p:nvSpPr>
            <p:spPr>
              <a:xfrm>
                <a:off x="6681065" y="3302986"/>
                <a:ext cx="558062" cy="558062"/>
              </a:xfrm>
              <a:prstGeom prst="ellipse">
                <a:avLst/>
              </a:prstGeom>
              <a:solidFill>
                <a:srgbClr val="FFFF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12</a:t>
                </a:r>
                <a:endParaRPr kumimoji="1" lang="ja-JP" altLang="en-US" sz="1400" dirty="0" err="1">
                  <a:solidFill>
                    <a:schemeClr val="tx1"/>
                  </a:solidFill>
                </a:endParaRPr>
              </a:p>
            </p:txBody>
          </p:sp>
          <p:sp>
            <p:nvSpPr>
              <p:cNvPr id="176" name="円/楕円 175">
                <a:extLst>
                  <a:ext uri="{FF2B5EF4-FFF2-40B4-BE49-F238E27FC236}">
                    <a16:creationId xmlns:a16="http://schemas.microsoft.com/office/drawing/2014/main" id="{C0CB62E0-FC5C-DA4F-8336-10CA3D63D43D}"/>
                  </a:ext>
                </a:extLst>
              </p:cNvPr>
              <p:cNvSpPr/>
              <p:nvPr/>
            </p:nvSpPr>
            <p:spPr>
              <a:xfrm>
                <a:off x="6681065" y="5031178"/>
                <a:ext cx="558062" cy="558062"/>
              </a:xfrm>
              <a:prstGeom prst="ellipse">
                <a:avLst/>
              </a:prstGeom>
              <a:solidFill>
                <a:schemeClr val="accent5"/>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19</a:t>
                </a:r>
                <a:endParaRPr kumimoji="1" lang="ja-JP" altLang="en-US" sz="1400" dirty="0" err="1">
                  <a:solidFill>
                    <a:schemeClr val="tx1"/>
                  </a:solidFill>
                </a:endParaRPr>
              </a:p>
            </p:txBody>
          </p:sp>
          <p:cxnSp>
            <p:nvCxnSpPr>
              <p:cNvPr id="177" name="直線コネクタ 176">
                <a:extLst>
                  <a:ext uri="{FF2B5EF4-FFF2-40B4-BE49-F238E27FC236}">
                    <a16:creationId xmlns:a16="http://schemas.microsoft.com/office/drawing/2014/main" id="{64A294CC-B067-0246-BDB9-6B9D2742C507}"/>
                  </a:ext>
                </a:extLst>
              </p:cNvPr>
              <p:cNvCxnSpPr/>
              <p:nvPr/>
            </p:nvCxnSpPr>
            <p:spPr>
              <a:xfrm flipV="1">
                <a:off x="6096000" y="2996952"/>
                <a:ext cx="0" cy="115212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8" name="直線コネクタ 177">
                <a:extLst>
                  <a:ext uri="{FF2B5EF4-FFF2-40B4-BE49-F238E27FC236}">
                    <a16:creationId xmlns:a16="http://schemas.microsoft.com/office/drawing/2014/main" id="{29F7D520-12F8-5C4F-AAF1-E83F693B2B0C}"/>
                  </a:ext>
                </a:extLst>
              </p:cNvPr>
              <p:cNvCxnSpPr>
                <a:stCxn id="169" idx="0"/>
                <a:endCxn id="166" idx="4"/>
              </p:cNvCxnSpPr>
              <p:nvPr/>
            </p:nvCxnSpPr>
            <p:spPr>
              <a:xfrm flipV="1">
                <a:off x="6096000" y="1250758"/>
                <a:ext cx="0" cy="118813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9" name="直線コネクタ 178">
                <a:extLst>
                  <a:ext uri="{FF2B5EF4-FFF2-40B4-BE49-F238E27FC236}">
                    <a16:creationId xmlns:a16="http://schemas.microsoft.com/office/drawing/2014/main" id="{26A047FA-6578-D54E-B3E6-F0559F322B56}"/>
                  </a:ext>
                </a:extLst>
              </p:cNvPr>
              <p:cNvCxnSpPr>
                <a:stCxn id="166" idx="6"/>
                <a:endCxn id="167" idx="2"/>
              </p:cNvCxnSpPr>
              <p:nvPr/>
            </p:nvCxnSpPr>
            <p:spPr>
              <a:xfrm>
                <a:off x="6375031" y="971727"/>
                <a:ext cx="117013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0" name="直線コネクタ 179">
                <a:extLst>
                  <a:ext uri="{FF2B5EF4-FFF2-40B4-BE49-F238E27FC236}">
                    <a16:creationId xmlns:a16="http://schemas.microsoft.com/office/drawing/2014/main" id="{E7176C07-00BB-3646-A94A-949A2EDF9F6F}"/>
                  </a:ext>
                </a:extLst>
              </p:cNvPr>
              <p:cNvCxnSpPr>
                <a:stCxn id="168" idx="1"/>
                <a:endCxn id="166" idx="5"/>
              </p:cNvCxnSpPr>
              <p:nvPr/>
            </p:nvCxnSpPr>
            <p:spPr>
              <a:xfrm flipH="1" flipV="1">
                <a:off x="6293305" y="1169032"/>
                <a:ext cx="469486" cy="487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1" name="直線コネクタ 180">
                <a:extLst>
                  <a:ext uri="{FF2B5EF4-FFF2-40B4-BE49-F238E27FC236}">
                    <a16:creationId xmlns:a16="http://schemas.microsoft.com/office/drawing/2014/main" id="{8E30617A-B54A-E243-801F-EFE1D7DE7C8F}"/>
                  </a:ext>
                </a:extLst>
              </p:cNvPr>
              <p:cNvCxnSpPr>
                <a:stCxn id="168" idx="7"/>
                <a:endCxn id="167" idx="3"/>
              </p:cNvCxnSpPr>
              <p:nvPr/>
            </p:nvCxnSpPr>
            <p:spPr>
              <a:xfrm flipV="1">
                <a:off x="7157401" y="1169032"/>
                <a:ext cx="469486" cy="487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2" name="直線コネクタ 181">
                <a:extLst>
                  <a:ext uri="{FF2B5EF4-FFF2-40B4-BE49-F238E27FC236}">
                    <a16:creationId xmlns:a16="http://schemas.microsoft.com/office/drawing/2014/main" id="{274F122D-C77D-A946-9414-5B00674C73FA}"/>
                  </a:ext>
                </a:extLst>
              </p:cNvPr>
              <p:cNvCxnSpPr>
                <a:stCxn id="169" idx="7"/>
                <a:endCxn id="168" idx="3"/>
              </p:cNvCxnSpPr>
              <p:nvPr/>
            </p:nvCxnSpPr>
            <p:spPr>
              <a:xfrm flipV="1">
                <a:off x="6293305" y="2051130"/>
                <a:ext cx="469486" cy="4694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3" name="直線コネクタ 182">
                <a:extLst>
                  <a:ext uri="{FF2B5EF4-FFF2-40B4-BE49-F238E27FC236}">
                    <a16:creationId xmlns:a16="http://schemas.microsoft.com/office/drawing/2014/main" id="{DB92C21B-3FAE-6140-8F7D-15018D45F87D}"/>
                  </a:ext>
                </a:extLst>
              </p:cNvPr>
              <p:cNvCxnSpPr>
                <a:cxnSpLocks/>
                <a:stCxn id="168" idx="5"/>
                <a:endCxn id="170" idx="1"/>
              </p:cNvCxnSpPr>
              <p:nvPr/>
            </p:nvCxnSpPr>
            <p:spPr>
              <a:xfrm>
                <a:off x="7157401" y="2051130"/>
                <a:ext cx="469486" cy="4694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4" name="直線コネクタ 183">
                <a:extLst>
                  <a:ext uri="{FF2B5EF4-FFF2-40B4-BE49-F238E27FC236}">
                    <a16:creationId xmlns:a16="http://schemas.microsoft.com/office/drawing/2014/main" id="{978ED2B1-BDD0-7B4C-903F-77978BDD0E50}"/>
                  </a:ext>
                </a:extLst>
              </p:cNvPr>
              <p:cNvCxnSpPr>
                <a:cxnSpLocks/>
                <a:stCxn id="173" idx="0"/>
                <a:endCxn id="171" idx="4"/>
              </p:cNvCxnSpPr>
              <p:nvPr/>
            </p:nvCxnSpPr>
            <p:spPr>
              <a:xfrm flipV="1">
                <a:off x="6096000" y="4707142"/>
                <a:ext cx="0" cy="117013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5" name="直線コネクタ 184">
                <a:extLst>
                  <a:ext uri="{FF2B5EF4-FFF2-40B4-BE49-F238E27FC236}">
                    <a16:creationId xmlns:a16="http://schemas.microsoft.com/office/drawing/2014/main" id="{43182DA5-76C2-6246-B7C6-DED8CDEE1CE8}"/>
                  </a:ext>
                </a:extLst>
              </p:cNvPr>
              <p:cNvCxnSpPr>
                <a:cxnSpLocks/>
                <a:stCxn id="171" idx="7"/>
                <a:endCxn id="175" idx="3"/>
              </p:cNvCxnSpPr>
              <p:nvPr/>
            </p:nvCxnSpPr>
            <p:spPr>
              <a:xfrm flipV="1">
                <a:off x="6293305" y="3779322"/>
                <a:ext cx="469486" cy="45148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6" name="直線コネクタ 185">
                <a:extLst>
                  <a:ext uri="{FF2B5EF4-FFF2-40B4-BE49-F238E27FC236}">
                    <a16:creationId xmlns:a16="http://schemas.microsoft.com/office/drawing/2014/main" id="{4CA5FD7C-8B87-F141-95AF-A6E52D6CBCF5}"/>
                  </a:ext>
                </a:extLst>
              </p:cNvPr>
              <p:cNvCxnSpPr>
                <a:cxnSpLocks/>
                <a:stCxn id="175" idx="7"/>
                <a:endCxn id="170" idx="3"/>
              </p:cNvCxnSpPr>
              <p:nvPr/>
            </p:nvCxnSpPr>
            <p:spPr>
              <a:xfrm flipV="1">
                <a:off x="7157401" y="2915226"/>
                <a:ext cx="469486" cy="4694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7" name="直線コネクタ 186">
                <a:extLst>
                  <a:ext uri="{FF2B5EF4-FFF2-40B4-BE49-F238E27FC236}">
                    <a16:creationId xmlns:a16="http://schemas.microsoft.com/office/drawing/2014/main" id="{0D296F0D-0844-F44E-8C1D-EF2F2F19AE33}"/>
                  </a:ext>
                </a:extLst>
              </p:cNvPr>
              <p:cNvCxnSpPr>
                <a:cxnSpLocks/>
                <a:stCxn id="175" idx="1"/>
                <a:endCxn id="169" idx="5"/>
              </p:cNvCxnSpPr>
              <p:nvPr/>
            </p:nvCxnSpPr>
            <p:spPr>
              <a:xfrm flipH="1" flipV="1">
                <a:off x="6293305" y="2915226"/>
                <a:ext cx="469486" cy="4694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8" name="直線コネクタ 187">
                <a:extLst>
                  <a:ext uri="{FF2B5EF4-FFF2-40B4-BE49-F238E27FC236}">
                    <a16:creationId xmlns:a16="http://schemas.microsoft.com/office/drawing/2014/main" id="{16BB51F1-2324-D64B-A0B5-E0D98FDC1E14}"/>
                  </a:ext>
                </a:extLst>
              </p:cNvPr>
              <p:cNvCxnSpPr>
                <a:cxnSpLocks/>
                <a:stCxn id="171" idx="5"/>
                <a:endCxn id="176" idx="1"/>
              </p:cNvCxnSpPr>
              <p:nvPr/>
            </p:nvCxnSpPr>
            <p:spPr>
              <a:xfrm>
                <a:off x="6293305" y="4625416"/>
                <a:ext cx="469486" cy="487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9" name="直線コネクタ 188">
                <a:extLst>
                  <a:ext uri="{FF2B5EF4-FFF2-40B4-BE49-F238E27FC236}">
                    <a16:creationId xmlns:a16="http://schemas.microsoft.com/office/drawing/2014/main" id="{779FF293-5A8F-464D-9B70-959601CFE1A8}"/>
                  </a:ext>
                </a:extLst>
              </p:cNvPr>
              <p:cNvCxnSpPr>
                <a:cxnSpLocks/>
                <a:stCxn id="173" idx="7"/>
                <a:endCxn id="176" idx="3"/>
              </p:cNvCxnSpPr>
              <p:nvPr/>
            </p:nvCxnSpPr>
            <p:spPr>
              <a:xfrm flipV="1">
                <a:off x="6293305" y="5507514"/>
                <a:ext cx="469486" cy="45148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0" name="直線コネクタ 189">
                <a:extLst>
                  <a:ext uri="{FF2B5EF4-FFF2-40B4-BE49-F238E27FC236}">
                    <a16:creationId xmlns:a16="http://schemas.microsoft.com/office/drawing/2014/main" id="{B73D49F9-F6D3-1342-BAA6-77DA053A3B55}"/>
                  </a:ext>
                </a:extLst>
              </p:cNvPr>
              <p:cNvCxnSpPr>
                <a:cxnSpLocks/>
                <a:stCxn id="171" idx="6"/>
                <a:endCxn id="172" idx="2"/>
              </p:cNvCxnSpPr>
              <p:nvPr/>
            </p:nvCxnSpPr>
            <p:spPr>
              <a:xfrm>
                <a:off x="6375031" y="4428111"/>
                <a:ext cx="117013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1" name="直線コネクタ 190">
                <a:extLst>
                  <a:ext uri="{FF2B5EF4-FFF2-40B4-BE49-F238E27FC236}">
                    <a16:creationId xmlns:a16="http://schemas.microsoft.com/office/drawing/2014/main" id="{4B647D87-595D-4443-BA3D-E154D036E958}"/>
                  </a:ext>
                </a:extLst>
              </p:cNvPr>
              <p:cNvCxnSpPr>
                <a:cxnSpLocks/>
                <a:stCxn id="173" idx="6"/>
                <a:endCxn id="174" idx="2"/>
              </p:cNvCxnSpPr>
              <p:nvPr/>
            </p:nvCxnSpPr>
            <p:spPr>
              <a:xfrm>
                <a:off x="6375031" y="6156303"/>
                <a:ext cx="117013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2" name="直線コネクタ 191">
                <a:extLst>
                  <a:ext uri="{FF2B5EF4-FFF2-40B4-BE49-F238E27FC236}">
                    <a16:creationId xmlns:a16="http://schemas.microsoft.com/office/drawing/2014/main" id="{4A4BDB48-00C4-484A-A912-A55FD8472EE1}"/>
                  </a:ext>
                </a:extLst>
              </p:cNvPr>
              <p:cNvCxnSpPr>
                <a:cxnSpLocks/>
                <a:stCxn id="176" idx="5"/>
                <a:endCxn id="174" idx="1"/>
              </p:cNvCxnSpPr>
              <p:nvPr/>
            </p:nvCxnSpPr>
            <p:spPr>
              <a:xfrm>
                <a:off x="7157401" y="5507514"/>
                <a:ext cx="469486" cy="45148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3" name="直線コネクタ 192">
                <a:extLst>
                  <a:ext uri="{FF2B5EF4-FFF2-40B4-BE49-F238E27FC236}">
                    <a16:creationId xmlns:a16="http://schemas.microsoft.com/office/drawing/2014/main" id="{370A5C7D-2AAD-6446-A7AE-A3E6DA7F8467}"/>
                  </a:ext>
                </a:extLst>
              </p:cNvPr>
              <p:cNvCxnSpPr>
                <a:cxnSpLocks/>
                <a:stCxn id="176" idx="7"/>
                <a:endCxn id="172" idx="3"/>
              </p:cNvCxnSpPr>
              <p:nvPr/>
            </p:nvCxnSpPr>
            <p:spPr>
              <a:xfrm flipV="1">
                <a:off x="7157401" y="4625416"/>
                <a:ext cx="469486" cy="487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4" name="直線コネクタ 193">
                <a:extLst>
                  <a:ext uri="{FF2B5EF4-FFF2-40B4-BE49-F238E27FC236}">
                    <a16:creationId xmlns:a16="http://schemas.microsoft.com/office/drawing/2014/main" id="{AE9C5E3A-116B-6C42-B340-BB4D3968F643}"/>
                  </a:ext>
                </a:extLst>
              </p:cNvPr>
              <p:cNvCxnSpPr>
                <a:cxnSpLocks/>
              </p:cNvCxnSpPr>
              <p:nvPr/>
            </p:nvCxnSpPr>
            <p:spPr>
              <a:xfrm flipV="1">
                <a:off x="7824192" y="4707142"/>
                <a:ext cx="0" cy="117013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5" name="直線コネクタ 194">
                <a:extLst>
                  <a:ext uri="{FF2B5EF4-FFF2-40B4-BE49-F238E27FC236}">
                    <a16:creationId xmlns:a16="http://schemas.microsoft.com/office/drawing/2014/main" id="{2690EB41-8316-8A44-BFC5-1C5713341C80}"/>
                  </a:ext>
                </a:extLst>
              </p:cNvPr>
              <p:cNvCxnSpPr>
                <a:cxnSpLocks/>
                <a:stCxn id="172" idx="1"/>
                <a:endCxn id="175" idx="5"/>
              </p:cNvCxnSpPr>
              <p:nvPr/>
            </p:nvCxnSpPr>
            <p:spPr>
              <a:xfrm flipH="1" flipV="1">
                <a:off x="7157401" y="3779322"/>
                <a:ext cx="469486" cy="45148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6" name="直線コネクタ 195">
                <a:extLst>
                  <a:ext uri="{FF2B5EF4-FFF2-40B4-BE49-F238E27FC236}">
                    <a16:creationId xmlns:a16="http://schemas.microsoft.com/office/drawing/2014/main" id="{12A1D72B-182D-DE41-8670-7A8AD616D8D0}"/>
                  </a:ext>
                </a:extLst>
              </p:cNvPr>
              <p:cNvCxnSpPr>
                <a:cxnSpLocks/>
              </p:cNvCxnSpPr>
              <p:nvPr/>
            </p:nvCxnSpPr>
            <p:spPr>
              <a:xfrm flipV="1">
                <a:off x="7824192" y="2996952"/>
                <a:ext cx="0" cy="115212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7" name="直線コネクタ 196">
                <a:extLst>
                  <a:ext uri="{FF2B5EF4-FFF2-40B4-BE49-F238E27FC236}">
                    <a16:creationId xmlns:a16="http://schemas.microsoft.com/office/drawing/2014/main" id="{CB14F314-7623-D24A-AA63-884F8A9FB514}"/>
                  </a:ext>
                </a:extLst>
              </p:cNvPr>
              <p:cNvCxnSpPr>
                <a:cxnSpLocks/>
              </p:cNvCxnSpPr>
              <p:nvPr/>
            </p:nvCxnSpPr>
            <p:spPr>
              <a:xfrm flipV="1">
                <a:off x="7824192" y="1250758"/>
                <a:ext cx="0" cy="118813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98" name="直線コネクタ 197">
              <a:extLst>
                <a:ext uri="{FF2B5EF4-FFF2-40B4-BE49-F238E27FC236}">
                  <a16:creationId xmlns:a16="http://schemas.microsoft.com/office/drawing/2014/main" id="{3EB28F7C-206E-5A4B-85C1-0AD36EA32EDB}"/>
                </a:ext>
              </a:extLst>
            </p:cNvPr>
            <p:cNvCxnSpPr>
              <a:cxnSpLocks/>
              <a:stCxn id="85" idx="6"/>
              <a:endCxn id="166" idx="2"/>
            </p:cNvCxnSpPr>
            <p:nvPr/>
          </p:nvCxnSpPr>
          <p:spPr>
            <a:xfrm>
              <a:off x="8103223" y="971727"/>
              <a:ext cx="123313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1" name="直線コネクタ 200">
              <a:extLst>
                <a:ext uri="{FF2B5EF4-FFF2-40B4-BE49-F238E27FC236}">
                  <a16:creationId xmlns:a16="http://schemas.microsoft.com/office/drawing/2014/main" id="{43A0889A-C0B5-C941-A13E-7ECB7F960EE1}"/>
                </a:ext>
              </a:extLst>
            </p:cNvPr>
            <p:cNvCxnSpPr>
              <a:cxnSpLocks/>
              <a:stCxn id="85" idx="5"/>
              <a:endCxn id="89" idx="1"/>
            </p:cNvCxnSpPr>
            <p:nvPr/>
          </p:nvCxnSpPr>
          <p:spPr>
            <a:xfrm>
              <a:off x="8021497" y="1169032"/>
              <a:ext cx="469486" cy="487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4" name="直線コネクタ 203">
              <a:extLst>
                <a:ext uri="{FF2B5EF4-FFF2-40B4-BE49-F238E27FC236}">
                  <a16:creationId xmlns:a16="http://schemas.microsoft.com/office/drawing/2014/main" id="{8C523B6E-9FE7-F247-95D6-C3CEAB13C528}"/>
                </a:ext>
              </a:extLst>
            </p:cNvPr>
            <p:cNvCxnSpPr>
              <a:cxnSpLocks/>
              <a:stCxn id="166" idx="3"/>
              <a:endCxn id="89" idx="7"/>
            </p:cNvCxnSpPr>
            <p:nvPr/>
          </p:nvCxnSpPr>
          <p:spPr>
            <a:xfrm flipH="1">
              <a:off x="8885593" y="1169032"/>
              <a:ext cx="532493" cy="487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9" name="直線コネクタ 208">
              <a:extLst>
                <a:ext uri="{FF2B5EF4-FFF2-40B4-BE49-F238E27FC236}">
                  <a16:creationId xmlns:a16="http://schemas.microsoft.com/office/drawing/2014/main" id="{AADDF17B-85AD-9444-A6C1-A4D2532278E1}"/>
                </a:ext>
              </a:extLst>
            </p:cNvPr>
            <p:cNvCxnSpPr>
              <a:cxnSpLocks/>
              <a:stCxn id="89" idx="3"/>
              <a:endCxn id="93" idx="7"/>
            </p:cNvCxnSpPr>
            <p:nvPr/>
          </p:nvCxnSpPr>
          <p:spPr>
            <a:xfrm flipH="1">
              <a:off x="8021497" y="2051130"/>
              <a:ext cx="469486" cy="4694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2" name="直線コネクタ 211">
              <a:extLst>
                <a:ext uri="{FF2B5EF4-FFF2-40B4-BE49-F238E27FC236}">
                  <a16:creationId xmlns:a16="http://schemas.microsoft.com/office/drawing/2014/main" id="{CB1FF459-F572-2A4A-8D4C-EB836D7BE0EE}"/>
                </a:ext>
              </a:extLst>
            </p:cNvPr>
            <p:cNvCxnSpPr>
              <a:cxnSpLocks/>
              <a:stCxn id="89" idx="5"/>
              <a:endCxn id="169" idx="1"/>
            </p:cNvCxnSpPr>
            <p:nvPr/>
          </p:nvCxnSpPr>
          <p:spPr>
            <a:xfrm>
              <a:off x="8885593" y="2051130"/>
              <a:ext cx="532493" cy="4694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5" name="直線コネクタ 214">
              <a:extLst>
                <a:ext uri="{FF2B5EF4-FFF2-40B4-BE49-F238E27FC236}">
                  <a16:creationId xmlns:a16="http://schemas.microsoft.com/office/drawing/2014/main" id="{B2FCA1A0-8991-1C44-A28D-46FEBD7B5EB3}"/>
                </a:ext>
              </a:extLst>
            </p:cNvPr>
            <p:cNvCxnSpPr>
              <a:cxnSpLocks/>
              <a:stCxn id="93" idx="6"/>
              <a:endCxn id="169" idx="2"/>
            </p:cNvCxnSpPr>
            <p:nvPr/>
          </p:nvCxnSpPr>
          <p:spPr>
            <a:xfrm>
              <a:off x="8103223" y="2717921"/>
              <a:ext cx="123313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8" name="直線コネクタ 217">
              <a:extLst>
                <a:ext uri="{FF2B5EF4-FFF2-40B4-BE49-F238E27FC236}">
                  <a16:creationId xmlns:a16="http://schemas.microsoft.com/office/drawing/2014/main" id="{20A6A879-6D56-BE42-8371-38190141DBAC}"/>
                </a:ext>
              </a:extLst>
            </p:cNvPr>
            <p:cNvCxnSpPr>
              <a:cxnSpLocks/>
              <a:stCxn id="97" idx="6"/>
              <a:endCxn id="171" idx="2"/>
            </p:cNvCxnSpPr>
            <p:nvPr/>
          </p:nvCxnSpPr>
          <p:spPr>
            <a:xfrm>
              <a:off x="8103223" y="4428111"/>
              <a:ext cx="123313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1" name="直線コネクタ 220">
              <a:extLst>
                <a:ext uri="{FF2B5EF4-FFF2-40B4-BE49-F238E27FC236}">
                  <a16:creationId xmlns:a16="http://schemas.microsoft.com/office/drawing/2014/main" id="{7D6AB659-CF4B-F646-917E-C146191F5DEB}"/>
                </a:ext>
              </a:extLst>
            </p:cNvPr>
            <p:cNvCxnSpPr>
              <a:cxnSpLocks/>
              <a:stCxn id="93" idx="5"/>
              <a:endCxn id="171" idx="1"/>
            </p:cNvCxnSpPr>
            <p:nvPr/>
          </p:nvCxnSpPr>
          <p:spPr>
            <a:xfrm>
              <a:off x="8021497" y="2915226"/>
              <a:ext cx="1396589" cy="131558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4" name="直線コネクタ 223">
              <a:extLst>
                <a:ext uri="{FF2B5EF4-FFF2-40B4-BE49-F238E27FC236}">
                  <a16:creationId xmlns:a16="http://schemas.microsoft.com/office/drawing/2014/main" id="{4DDB5295-B554-C644-A152-BE4EF6B2343E}"/>
                </a:ext>
              </a:extLst>
            </p:cNvPr>
            <p:cNvCxnSpPr>
              <a:cxnSpLocks/>
              <a:stCxn id="169" idx="3"/>
              <a:endCxn id="97" idx="7"/>
            </p:cNvCxnSpPr>
            <p:nvPr/>
          </p:nvCxnSpPr>
          <p:spPr>
            <a:xfrm flipH="1">
              <a:off x="8021497" y="2915226"/>
              <a:ext cx="1396589" cy="131558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7" name="直線コネクタ 226">
              <a:extLst>
                <a:ext uri="{FF2B5EF4-FFF2-40B4-BE49-F238E27FC236}">
                  <a16:creationId xmlns:a16="http://schemas.microsoft.com/office/drawing/2014/main" id="{791EEAB1-6630-3946-8C84-178DDA685C9E}"/>
                </a:ext>
              </a:extLst>
            </p:cNvPr>
            <p:cNvCxnSpPr>
              <a:cxnSpLocks/>
              <a:stCxn id="110" idx="1"/>
              <a:endCxn id="97" idx="5"/>
            </p:cNvCxnSpPr>
            <p:nvPr/>
          </p:nvCxnSpPr>
          <p:spPr>
            <a:xfrm flipH="1" flipV="1">
              <a:off x="8021497" y="4625416"/>
              <a:ext cx="469486" cy="487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0" name="直線コネクタ 229">
              <a:extLst>
                <a:ext uri="{FF2B5EF4-FFF2-40B4-BE49-F238E27FC236}">
                  <a16:creationId xmlns:a16="http://schemas.microsoft.com/office/drawing/2014/main" id="{B6B6730C-FC35-424A-93BE-693163B26723}"/>
                </a:ext>
              </a:extLst>
            </p:cNvPr>
            <p:cNvCxnSpPr>
              <a:cxnSpLocks/>
              <a:stCxn id="110" idx="7"/>
              <a:endCxn id="171" idx="3"/>
            </p:cNvCxnSpPr>
            <p:nvPr/>
          </p:nvCxnSpPr>
          <p:spPr>
            <a:xfrm flipV="1">
              <a:off x="8885593" y="4625416"/>
              <a:ext cx="532493" cy="487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3" name="直線コネクタ 232">
              <a:extLst>
                <a:ext uri="{FF2B5EF4-FFF2-40B4-BE49-F238E27FC236}">
                  <a16:creationId xmlns:a16="http://schemas.microsoft.com/office/drawing/2014/main" id="{110C968D-CC98-5D44-8A56-B4BF921F54AD}"/>
                </a:ext>
              </a:extLst>
            </p:cNvPr>
            <p:cNvCxnSpPr>
              <a:cxnSpLocks/>
              <a:stCxn id="101" idx="6"/>
              <a:endCxn id="173" idx="2"/>
            </p:cNvCxnSpPr>
            <p:nvPr/>
          </p:nvCxnSpPr>
          <p:spPr>
            <a:xfrm>
              <a:off x="8103223" y="6156303"/>
              <a:ext cx="123313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6" name="直線コネクタ 235">
              <a:extLst>
                <a:ext uri="{FF2B5EF4-FFF2-40B4-BE49-F238E27FC236}">
                  <a16:creationId xmlns:a16="http://schemas.microsoft.com/office/drawing/2014/main" id="{C2F2240D-D211-B04D-9D1D-925D1690CED3}"/>
                </a:ext>
              </a:extLst>
            </p:cNvPr>
            <p:cNvCxnSpPr>
              <a:cxnSpLocks/>
              <a:stCxn id="110" idx="5"/>
              <a:endCxn id="173" idx="1"/>
            </p:cNvCxnSpPr>
            <p:nvPr/>
          </p:nvCxnSpPr>
          <p:spPr>
            <a:xfrm>
              <a:off x="8885593" y="5507514"/>
              <a:ext cx="532493" cy="45148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9" name="直線コネクタ 238">
              <a:extLst>
                <a:ext uri="{FF2B5EF4-FFF2-40B4-BE49-F238E27FC236}">
                  <a16:creationId xmlns:a16="http://schemas.microsoft.com/office/drawing/2014/main" id="{F0AC8CB3-84DF-B644-92BD-752064349022}"/>
                </a:ext>
              </a:extLst>
            </p:cNvPr>
            <p:cNvCxnSpPr>
              <a:cxnSpLocks/>
              <a:stCxn id="110" idx="3"/>
              <a:endCxn id="101" idx="7"/>
            </p:cNvCxnSpPr>
            <p:nvPr/>
          </p:nvCxnSpPr>
          <p:spPr>
            <a:xfrm flipH="1">
              <a:off x="8021497" y="5507514"/>
              <a:ext cx="469486" cy="45148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71" name="グループ化 270">
            <a:extLst>
              <a:ext uri="{FF2B5EF4-FFF2-40B4-BE49-F238E27FC236}">
                <a16:creationId xmlns:a16="http://schemas.microsoft.com/office/drawing/2014/main" id="{302DF670-C45A-964B-8143-9B0EB727F756}"/>
              </a:ext>
            </a:extLst>
          </p:cNvPr>
          <p:cNvGrpSpPr/>
          <p:nvPr/>
        </p:nvGrpSpPr>
        <p:grpSpPr>
          <a:xfrm>
            <a:off x="263352" y="638690"/>
            <a:ext cx="2065849" cy="558062"/>
            <a:chOff x="263352" y="638690"/>
            <a:chExt cx="2065849" cy="558062"/>
          </a:xfrm>
        </p:grpSpPr>
        <p:sp>
          <p:nvSpPr>
            <p:cNvPr id="243" name="円/楕円 242">
              <a:extLst>
                <a:ext uri="{FF2B5EF4-FFF2-40B4-BE49-F238E27FC236}">
                  <a16:creationId xmlns:a16="http://schemas.microsoft.com/office/drawing/2014/main" id="{80745CBE-84B2-2C41-8008-7472AF67FF8C}"/>
                </a:ext>
              </a:extLst>
            </p:cNvPr>
            <p:cNvSpPr/>
            <p:nvPr/>
          </p:nvSpPr>
          <p:spPr>
            <a:xfrm>
              <a:off x="263352" y="638690"/>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kumimoji="1" lang="ja-JP" altLang="en-US" sz="1400" dirty="0" err="1">
                <a:solidFill>
                  <a:schemeClr val="tx1"/>
                </a:solidFill>
              </a:endParaRPr>
            </a:p>
          </p:txBody>
        </p:sp>
        <p:sp>
          <p:nvSpPr>
            <p:cNvPr id="244" name="正方形/長方形 243">
              <a:extLst>
                <a:ext uri="{FF2B5EF4-FFF2-40B4-BE49-F238E27FC236}">
                  <a16:creationId xmlns:a16="http://schemas.microsoft.com/office/drawing/2014/main" id="{1ADCDFD6-2AE5-7548-82ED-410FA6368408}"/>
                </a:ext>
              </a:extLst>
            </p:cNvPr>
            <p:cNvSpPr/>
            <p:nvPr/>
          </p:nvSpPr>
          <p:spPr>
            <a:xfrm>
              <a:off x="911424" y="699512"/>
              <a:ext cx="1417777"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400">
                  <a:solidFill>
                    <a:schemeClr val="tx1"/>
                  </a:solidFill>
                </a:rPr>
                <a:t>ノード</a:t>
              </a:r>
              <a:endParaRPr kumimoji="1" lang="ja-JP" altLang="en-US" sz="1400">
                <a:solidFill>
                  <a:schemeClr val="tx1"/>
                </a:solidFill>
              </a:endParaRPr>
            </a:p>
          </p:txBody>
        </p:sp>
      </p:grpSp>
      <p:cxnSp>
        <p:nvCxnSpPr>
          <p:cNvPr id="245" name="直線コネクタ 244">
            <a:extLst>
              <a:ext uri="{FF2B5EF4-FFF2-40B4-BE49-F238E27FC236}">
                <a16:creationId xmlns:a16="http://schemas.microsoft.com/office/drawing/2014/main" id="{1CB16227-122B-BD44-95CB-56FE464BD825}"/>
              </a:ext>
            </a:extLst>
          </p:cNvPr>
          <p:cNvCxnSpPr>
            <a:cxnSpLocks/>
            <a:stCxn id="92" idx="6"/>
            <a:endCxn id="93" idx="2"/>
          </p:cNvCxnSpPr>
          <p:nvPr/>
        </p:nvCxnSpPr>
        <p:spPr>
          <a:xfrm>
            <a:off x="6249017" y="2717921"/>
            <a:ext cx="117013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8" name="直線コネクタ 247">
            <a:extLst>
              <a:ext uri="{FF2B5EF4-FFF2-40B4-BE49-F238E27FC236}">
                <a16:creationId xmlns:a16="http://schemas.microsoft.com/office/drawing/2014/main" id="{4457214A-BAA7-B441-87CC-59173A1560C6}"/>
              </a:ext>
            </a:extLst>
          </p:cNvPr>
          <p:cNvCxnSpPr>
            <a:cxnSpLocks/>
            <a:stCxn id="169" idx="6"/>
            <a:endCxn id="170" idx="2"/>
          </p:cNvCxnSpPr>
          <p:nvPr/>
        </p:nvCxnSpPr>
        <p:spPr>
          <a:xfrm>
            <a:off x="9768408" y="2717921"/>
            <a:ext cx="117013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70" name="グループ化 269">
            <a:extLst>
              <a:ext uri="{FF2B5EF4-FFF2-40B4-BE49-F238E27FC236}">
                <a16:creationId xmlns:a16="http://schemas.microsoft.com/office/drawing/2014/main" id="{959E6C50-FF29-DC4A-AE77-108F2C9DC458}"/>
              </a:ext>
            </a:extLst>
          </p:cNvPr>
          <p:cNvGrpSpPr/>
          <p:nvPr/>
        </p:nvGrpSpPr>
        <p:grpSpPr>
          <a:xfrm>
            <a:off x="263352" y="1370771"/>
            <a:ext cx="2520280" cy="558062"/>
            <a:chOff x="263352" y="1529789"/>
            <a:chExt cx="2520280" cy="558062"/>
          </a:xfrm>
        </p:grpSpPr>
        <p:sp>
          <p:nvSpPr>
            <p:cNvPr id="251" name="円/楕円 250">
              <a:extLst>
                <a:ext uri="{FF2B5EF4-FFF2-40B4-BE49-F238E27FC236}">
                  <a16:creationId xmlns:a16="http://schemas.microsoft.com/office/drawing/2014/main" id="{6FF3632E-F43B-BD4E-9E3E-055E91212D6F}"/>
                </a:ext>
              </a:extLst>
            </p:cNvPr>
            <p:cNvSpPr/>
            <p:nvPr/>
          </p:nvSpPr>
          <p:spPr>
            <a:xfrm>
              <a:off x="263352" y="1529789"/>
              <a:ext cx="558062" cy="558062"/>
            </a:xfrm>
            <a:prstGeom prst="ellipse">
              <a:avLst/>
            </a:prstGeom>
            <a:solidFill>
              <a:schemeClr val="bg1"/>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kumimoji="1" lang="ja-JP" altLang="en-US" sz="1400" dirty="0" err="1">
                <a:solidFill>
                  <a:schemeClr val="tx1"/>
                </a:solidFill>
              </a:endParaRPr>
            </a:p>
          </p:txBody>
        </p:sp>
        <p:sp>
          <p:nvSpPr>
            <p:cNvPr id="252" name="正方形/長方形 251">
              <a:extLst>
                <a:ext uri="{FF2B5EF4-FFF2-40B4-BE49-F238E27FC236}">
                  <a16:creationId xmlns:a16="http://schemas.microsoft.com/office/drawing/2014/main" id="{23C5D8F2-4325-C241-89A1-33CD385A6889}"/>
                </a:ext>
              </a:extLst>
            </p:cNvPr>
            <p:cNvSpPr/>
            <p:nvPr/>
          </p:nvSpPr>
          <p:spPr>
            <a:xfrm>
              <a:off x="911424" y="1590611"/>
              <a:ext cx="1872208"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400">
                  <a:solidFill>
                    <a:schemeClr val="tx1"/>
                  </a:solidFill>
                </a:rPr>
                <a:t>スタートノード</a:t>
              </a:r>
              <a:endParaRPr kumimoji="1" lang="ja-JP" altLang="en-US" sz="1400">
                <a:solidFill>
                  <a:schemeClr val="tx1"/>
                </a:solidFill>
              </a:endParaRPr>
            </a:p>
          </p:txBody>
        </p:sp>
      </p:grpSp>
      <p:sp>
        <p:nvSpPr>
          <p:cNvPr id="253" name="正方形/長方形 252">
            <a:extLst>
              <a:ext uri="{FF2B5EF4-FFF2-40B4-BE49-F238E27FC236}">
                <a16:creationId xmlns:a16="http://schemas.microsoft.com/office/drawing/2014/main" id="{86F87AE1-D671-834D-9152-0A5930B66170}"/>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dirty="0">
                <a:solidFill>
                  <a:schemeClr val="tx1"/>
                </a:solidFill>
              </a:rPr>
              <a:t>L</a:t>
            </a:r>
            <a:r>
              <a:rPr kumimoji="1" lang="ja-JP" altLang="en-US">
                <a:solidFill>
                  <a:schemeClr val="tx1"/>
                </a:solidFill>
              </a:rPr>
              <a:t>コースブロックビンゴエリア</a:t>
            </a:r>
          </a:p>
        </p:txBody>
      </p:sp>
      <p:grpSp>
        <p:nvGrpSpPr>
          <p:cNvPr id="257" name="グループ化 256">
            <a:extLst>
              <a:ext uri="{FF2B5EF4-FFF2-40B4-BE49-F238E27FC236}">
                <a16:creationId xmlns:a16="http://schemas.microsoft.com/office/drawing/2014/main" id="{522F406D-1082-5145-B781-7FC2B32C6EED}"/>
              </a:ext>
            </a:extLst>
          </p:cNvPr>
          <p:cNvGrpSpPr/>
          <p:nvPr/>
        </p:nvGrpSpPr>
        <p:grpSpPr>
          <a:xfrm>
            <a:off x="263352" y="2102852"/>
            <a:ext cx="2520280" cy="558062"/>
            <a:chOff x="263352" y="2420888"/>
            <a:chExt cx="2520280" cy="558062"/>
          </a:xfrm>
        </p:grpSpPr>
        <p:sp>
          <p:nvSpPr>
            <p:cNvPr id="254" name="円/楕円 253">
              <a:extLst>
                <a:ext uri="{FF2B5EF4-FFF2-40B4-BE49-F238E27FC236}">
                  <a16:creationId xmlns:a16="http://schemas.microsoft.com/office/drawing/2014/main" id="{6F2B2DC4-D85A-6A41-A7DD-89E8E9AF00D9}"/>
                </a:ext>
              </a:extLst>
            </p:cNvPr>
            <p:cNvSpPr/>
            <p:nvPr/>
          </p:nvSpPr>
          <p:spPr>
            <a:xfrm>
              <a:off x="263352" y="2420888"/>
              <a:ext cx="558062" cy="558062"/>
            </a:xfrm>
            <a:prstGeom prst="ellipse">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kumimoji="1" lang="ja-JP" altLang="en-US" sz="1400" dirty="0" err="1">
                <a:solidFill>
                  <a:schemeClr val="tx1"/>
                </a:solidFill>
              </a:endParaRPr>
            </a:p>
          </p:txBody>
        </p:sp>
        <p:sp>
          <p:nvSpPr>
            <p:cNvPr id="255" name="正方形/長方形 254">
              <a:extLst>
                <a:ext uri="{FF2B5EF4-FFF2-40B4-BE49-F238E27FC236}">
                  <a16:creationId xmlns:a16="http://schemas.microsoft.com/office/drawing/2014/main" id="{09B13C12-8B42-044F-ABE8-7CF9FBC3DA81}"/>
                </a:ext>
              </a:extLst>
            </p:cNvPr>
            <p:cNvSpPr/>
            <p:nvPr/>
          </p:nvSpPr>
          <p:spPr>
            <a:xfrm>
              <a:off x="911424" y="2481710"/>
              <a:ext cx="1872208"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400">
                  <a:solidFill>
                    <a:schemeClr val="tx1"/>
                  </a:solidFill>
                </a:rPr>
                <a:t>ゴールノード</a:t>
              </a:r>
              <a:endParaRPr kumimoji="1" lang="ja-JP" altLang="en-US" sz="1400">
                <a:solidFill>
                  <a:schemeClr val="tx1"/>
                </a:solidFill>
              </a:endParaRPr>
            </a:p>
          </p:txBody>
        </p:sp>
      </p:grpSp>
      <p:grpSp>
        <p:nvGrpSpPr>
          <p:cNvPr id="258" name="グループ化 257">
            <a:extLst>
              <a:ext uri="{FF2B5EF4-FFF2-40B4-BE49-F238E27FC236}">
                <a16:creationId xmlns:a16="http://schemas.microsoft.com/office/drawing/2014/main" id="{77C174C0-620A-194F-8E7B-8EBF6708B013}"/>
              </a:ext>
            </a:extLst>
          </p:cNvPr>
          <p:cNvGrpSpPr/>
          <p:nvPr/>
        </p:nvGrpSpPr>
        <p:grpSpPr>
          <a:xfrm>
            <a:off x="263352" y="2834933"/>
            <a:ext cx="2520280" cy="558062"/>
            <a:chOff x="263352" y="2420888"/>
            <a:chExt cx="2520280" cy="558062"/>
          </a:xfrm>
        </p:grpSpPr>
        <p:sp>
          <p:nvSpPr>
            <p:cNvPr id="259" name="円/楕円 258">
              <a:extLst>
                <a:ext uri="{FF2B5EF4-FFF2-40B4-BE49-F238E27FC236}">
                  <a16:creationId xmlns:a16="http://schemas.microsoft.com/office/drawing/2014/main" id="{7832BDDC-0346-1449-8CA7-7EFA552E4C64}"/>
                </a:ext>
              </a:extLst>
            </p:cNvPr>
            <p:cNvSpPr/>
            <p:nvPr/>
          </p:nvSpPr>
          <p:spPr>
            <a:xfrm>
              <a:off x="263352" y="2420888"/>
              <a:ext cx="558062" cy="558062"/>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kumimoji="1" lang="ja-JP" altLang="en-US" sz="1400" dirty="0" err="1">
                <a:solidFill>
                  <a:schemeClr val="tx1"/>
                </a:solidFill>
              </a:endParaRPr>
            </a:p>
          </p:txBody>
        </p:sp>
        <p:sp>
          <p:nvSpPr>
            <p:cNvPr id="260" name="正方形/長方形 259">
              <a:extLst>
                <a:ext uri="{FF2B5EF4-FFF2-40B4-BE49-F238E27FC236}">
                  <a16:creationId xmlns:a16="http://schemas.microsoft.com/office/drawing/2014/main" id="{5A025FD3-C827-DB43-9018-DADD9DF75104}"/>
                </a:ext>
              </a:extLst>
            </p:cNvPr>
            <p:cNvSpPr/>
            <p:nvPr/>
          </p:nvSpPr>
          <p:spPr>
            <a:xfrm>
              <a:off x="911424" y="2481710"/>
              <a:ext cx="1872208"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400">
                  <a:solidFill>
                    <a:schemeClr val="tx1"/>
                  </a:solidFill>
                </a:rPr>
                <a:t>赤ノード</a:t>
              </a:r>
              <a:endParaRPr kumimoji="1" lang="ja-JP" altLang="en-US" sz="1400">
                <a:solidFill>
                  <a:schemeClr val="tx1"/>
                </a:solidFill>
              </a:endParaRPr>
            </a:p>
          </p:txBody>
        </p:sp>
      </p:grpSp>
      <p:grpSp>
        <p:nvGrpSpPr>
          <p:cNvPr id="261" name="グループ化 260">
            <a:extLst>
              <a:ext uri="{FF2B5EF4-FFF2-40B4-BE49-F238E27FC236}">
                <a16:creationId xmlns:a16="http://schemas.microsoft.com/office/drawing/2014/main" id="{609C0F86-E014-BC49-AAF1-1DDED940234F}"/>
              </a:ext>
            </a:extLst>
          </p:cNvPr>
          <p:cNvGrpSpPr/>
          <p:nvPr/>
        </p:nvGrpSpPr>
        <p:grpSpPr>
          <a:xfrm>
            <a:off x="263352" y="3567014"/>
            <a:ext cx="2520280" cy="558062"/>
            <a:chOff x="263352" y="2420888"/>
            <a:chExt cx="2520280" cy="558062"/>
          </a:xfrm>
        </p:grpSpPr>
        <p:sp>
          <p:nvSpPr>
            <p:cNvPr id="262" name="円/楕円 261">
              <a:extLst>
                <a:ext uri="{FF2B5EF4-FFF2-40B4-BE49-F238E27FC236}">
                  <a16:creationId xmlns:a16="http://schemas.microsoft.com/office/drawing/2014/main" id="{104BA652-7DEF-FE48-9103-CF0DC7C26037}"/>
                </a:ext>
              </a:extLst>
            </p:cNvPr>
            <p:cNvSpPr/>
            <p:nvPr/>
          </p:nvSpPr>
          <p:spPr>
            <a:xfrm>
              <a:off x="263352" y="2420888"/>
              <a:ext cx="558062" cy="558062"/>
            </a:xfrm>
            <a:prstGeom prst="ellipse">
              <a:avLst/>
            </a:prstGeom>
            <a:solidFill>
              <a:schemeClr val="accent5"/>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kumimoji="1" lang="ja-JP" altLang="en-US" sz="1400" dirty="0" err="1">
                <a:solidFill>
                  <a:schemeClr val="tx1"/>
                </a:solidFill>
              </a:endParaRPr>
            </a:p>
          </p:txBody>
        </p:sp>
        <p:sp>
          <p:nvSpPr>
            <p:cNvPr id="263" name="正方形/長方形 262">
              <a:extLst>
                <a:ext uri="{FF2B5EF4-FFF2-40B4-BE49-F238E27FC236}">
                  <a16:creationId xmlns:a16="http://schemas.microsoft.com/office/drawing/2014/main" id="{4992744D-34C1-704C-B5DC-2295389D5154}"/>
                </a:ext>
              </a:extLst>
            </p:cNvPr>
            <p:cNvSpPr/>
            <p:nvPr/>
          </p:nvSpPr>
          <p:spPr>
            <a:xfrm>
              <a:off x="911424" y="2481710"/>
              <a:ext cx="1872208"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400">
                  <a:solidFill>
                    <a:schemeClr val="tx1"/>
                  </a:solidFill>
                </a:rPr>
                <a:t>青ノード</a:t>
              </a:r>
              <a:endParaRPr kumimoji="1" lang="ja-JP" altLang="en-US" sz="1400">
                <a:solidFill>
                  <a:schemeClr val="tx1"/>
                </a:solidFill>
              </a:endParaRPr>
            </a:p>
          </p:txBody>
        </p:sp>
      </p:grpSp>
      <p:grpSp>
        <p:nvGrpSpPr>
          <p:cNvPr id="264" name="グループ化 263">
            <a:extLst>
              <a:ext uri="{FF2B5EF4-FFF2-40B4-BE49-F238E27FC236}">
                <a16:creationId xmlns:a16="http://schemas.microsoft.com/office/drawing/2014/main" id="{A83F348B-372D-4140-AFC1-488FCADB1426}"/>
              </a:ext>
            </a:extLst>
          </p:cNvPr>
          <p:cNvGrpSpPr/>
          <p:nvPr/>
        </p:nvGrpSpPr>
        <p:grpSpPr>
          <a:xfrm>
            <a:off x="263352" y="4299095"/>
            <a:ext cx="2520280" cy="558062"/>
            <a:chOff x="263352" y="2420888"/>
            <a:chExt cx="2520280" cy="558062"/>
          </a:xfrm>
        </p:grpSpPr>
        <p:sp>
          <p:nvSpPr>
            <p:cNvPr id="265" name="円/楕円 264">
              <a:extLst>
                <a:ext uri="{FF2B5EF4-FFF2-40B4-BE49-F238E27FC236}">
                  <a16:creationId xmlns:a16="http://schemas.microsoft.com/office/drawing/2014/main" id="{FD8C70ED-A884-D149-B8AD-55D6A401D5FB}"/>
                </a:ext>
              </a:extLst>
            </p:cNvPr>
            <p:cNvSpPr/>
            <p:nvPr/>
          </p:nvSpPr>
          <p:spPr>
            <a:xfrm>
              <a:off x="263352" y="2420888"/>
              <a:ext cx="558062" cy="558062"/>
            </a:xfrm>
            <a:prstGeom prst="ellipse">
              <a:avLst/>
            </a:prstGeom>
            <a:solidFill>
              <a:schemeClr val="accent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kumimoji="1" lang="ja-JP" altLang="en-US" sz="1400" dirty="0" err="1">
                <a:solidFill>
                  <a:schemeClr val="tx1"/>
                </a:solidFill>
              </a:endParaRPr>
            </a:p>
          </p:txBody>
        </p:sp>
        <p:sp>
          <p:nvSpPr>
            <p:cNvPr id="266" name="正方形/長方形 265">
              <a:extLst>
                <a:ext uri="{FF2B5EF4-FFF2-40B4-BE49-F238E27FC236}">
                  <a16:creationId xmlns:a16="http://schemas.microsoft.com/office/drawing/2014/main" id="{3F0B2481-839E-8646-873C-0D81617CEC5C}"/>
                </a:ext>
              </a:extLst>
            </p:cNvPr>
            <p:cNvSpPr/>
            <p:nvPr/>
          </p:nvSpPr>
          <p:spPr>
            <a:xfrm>
              <a:off x="911424" y="2481710"/>
              <a:ext cx="1872208"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400">
                  <a:solidFill>
                    <a:schemeClr val="tx1"/>
                  </a:solidFill>
                </a:rPr>
                <a:t>緑ノード</a:t>
              </a:r>
              <a:endParaRPr kumimoji="1" lang="ja-JP" altLang="en-US" sz="1400">
                <a:solidFill>
                  <a:schemeClr val="tx1"/>
                </a:solidFill>
              </a:endParaRPr>
            </a:p>
          </p:txBody>
        </p:sp>
      </p:grpSp>
      <p:grpSp>
        <p:nvGrpSpPr>
          <p:cNvPr id="267" name="グループ化 266">
            <a:extLst>
              <a:ext uri="{FF2B5EF4-FFF2-40B4-BE49-F238E27FC236}">
                <a16:creationId xmlns:a16="http://schemas.microsoft.com/office/drawing/2014/main" id="{5B1A2183-58AD-0C47-B012-04AA04719B71}"/>
              </a:ext>
            </a:extLst>
          </p:cNvPr>
          <p:cNvGrpSpPr/>
          <p:nvPr/>
        </p:nvGrpSpPr>
        <p:grpSpPr>
          <a:xfrm>
            <a:off x="263352" y="5031178"/>
            <a:ext cx="2520280" cy="558062"/>
            <a:chOff x="263352" y="2420888"/>
            <a:chExt cx="2520280" cy="558062"/>
          </a:xfrm>
        </p:grpSpPr>
        <p:sp>
          <p:nvSpPr>
            <p:cNvPr id="268" name="円/楕円 267">
              <a:extLst>
                <a:ext uri="{FF2B5EF4-FFF2-40B4-BE49-F238E27FC236}">
                  <a16:creationId xmlns:a16="http://schemas.microsoft.com/office/drawing/2014/main" id="{1EAABBDC-5554-6244-831A-E9F2A07445E6}"/>
                </a:ext>
              </a:extLst>
            </p:cNvPr>
            <p:cNvSpPr/>
            <p:nvPr/>
          </p:nvSpPr>
          <p:spPr>
            <a:xfrm>
              <a:off x="263352" y="2420888"/>
              <a:ext cx="558062" cy="558062"/>
            </a:xfrm>
            <a:prstGeom prst="ellipse">
              <a:avLst/>
            </a:prstGeom>
            <a:solidFill>
              <a:srgbClr val="FFFF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kumimoji="1" lang="ja-JP" altLang="en-US" sz="1400" dirty="0" err="1">
                <a:solidFill>
                  <a:schemeClr val="tx1"/>
                </a:solidFill>
              </a:endParaRPr>
            </a:p>
          </p:txBody>
        </p:sp>
        <p:sp>
          <p:nvSpPr>
            <p:cNvPr id="269" name="正方形/長方形 268">
              <a:extLst>
                <a:ext uri="{FF2B5EF4-FFF2-40B4-BE49-F238E27FC236}">
                  <a16:creationId xmlns:a16="http://schemas.microsoft.com/office/drawing/2014/main" id="{04937092-0B50-1E4A-82A5-0535E2198053}"/>
                </a:ext>
              </a:extLst>
            </p:cNvPr>
            <p:cNvSpPr/>
            <p:nvPr/>
          </p:nvSpPr>
          <p:spPr>
            <a:xfrm>
              <a:off x="911424" y="2481710"/>
              <a:ext cx="1872208"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400">
                  <a:solidFill>
                    <a:schemeClr val="tx1"/>
                  </a:solidFill>
                </a:rPr>
                <a:t>緑ノード</a:t>
              </a:r>
              <a:endParaRPr kumimoji="1" lang="ja-JP" altLang="en-US" sz="1400">
                <a:solidFill>
                  <a:schemeClr val="tx1"/>
                </a:solidFill>
              </a:endParaRPr>
            </a:p>
          </p:txBody>
        </p:sp>
      </p:grpSp>
      <p:grpSp>
        <p:nvGrpSpPr>
          <p:cNvPr id="272" name="グループ化 271">
            <a:extLst>
              <a:ext uri="{FF2B5EF4-FFF2-40B4-BE49-F238E27FC236}">
                <a16:creationId xmlns:a16="http://schemas.microsoft.com/office/drawing/2014/main" id="{CD840AD2-2505-8349-96BF-1F43CEDE445A}"/>
              </a:ext>
            </a:extLst>
          </p:cNvPr>
          <p:cNvGrpSpPr/>
          <p:nvPr/>
        </p:nvGrpSpPr>
        <p:grpSpPr>
          <a:xfrm>
            <a:off x="263352" y="5895274"/>
            <a:ext cx="2520280" cy="558062"/>
            <a:chOff x="263352" y="2420888"/>
            <a:chExt cx="2520280" cy="558062"/>
          </a:xfrm>
        </p:grpSpPr>
        <p:sp>
          <p:nvSpPr>
            <p:cNvPr id="273" name="円/楕円 272">
              <a:extLst>
                <a:ext uri="{FF2B5EF4-FFF2-40B4-BE49-F238E27FC236}">
                  <a16:creationId xmlns:a16="http://schemas.microsoft.com/office/drawing/2014/main" id="{1BA3EB39-69DC-0546-8F86-64D2DD7FFCEE}"/>
                </a:ext>
              </a:extLst>
            </p:cNvPr>
            <p:cNvSpPr/>
            <p:nvPr/>
          </p:nvSpPr>
          <p:spPr>
            <a:xfrm>
              <a:off x="263352" y="2420888"/>
              <a:ext cx="558062" cy="558062"/>
            </a:xfrm>
            <a:prstGeom prst="ellipse">
              <a:avLst/>
            </a:prstGeom>
            <a:solidFill>
              <a:schemeClr val="bg1"/>
            </a:solidFill>
            <a:ln w="3810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kumimoji="1" lang="ja-JP" altLang="en-US" sz="1400" dirty="0" err="1">
                <a:solidFill>
                  <a:schemeClr val="tx1"/>
                </a:solidFill>
              </a:endParaRPr>
            </a:p>
          </p:txBody>
        </p:sp>
        <p:sp>
          <p:nvSpPr>
            <p:cNvPr id="274" name="正方形/長方形 273">
              <a:extLst>
                <a:ext uri="{FF2B5EF4-FFF2-40B4-BE49-F238E27FC236}">
                  <a16:creationId xmlns:a16="http://schemas.microsoft.com/office/drawing/2014/main" id="{2D37E005-1F8D-A549-A1FA-F3CB9D30BFED}"/>
                </a:ext>
              </a:extLst>
            </p:cNvPr>
            <p:cNvSpPr/>
            <p:nvPr/>
          </p:nvSpPr>
          <p:spPr>
            <a:xfrm>
              <a:off x="911424" y="2481710"/>
              <a:ext cx="1872208"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400">
                  <a:solidFill>
                    <a:schemeClr val="tx1"/>
                  </a:solidFill>
                </a:rPr>
                <a:t>ボーナスノード</a:t>
              </a:r>
              <a:endParaRPr lang="en-US" altLang="ja-JP" sz="1400" dirty="0">
                <a:solidFill>
                  <a:schemeClr val="tx1"/>
                </a:solidFill>
              </a:endParaRPr>
            </a:p>
          </p:txBody>
        </p:sp>
      </p:grpSp>
      <p:sp>
        <p:nvSpPr>
          <p:cNvPr id="275" name="正方形/長方形 274">
            <a:extLst>
              <a:ext uri="{FF2B5EF4-FFF2-40B4-BE49-F238E27FC236}">
                <a16:creationId xmlns:a16="http://schemas.microsoft.com/office/drawing/2014/main" id="{C9939083-C0E0-B246-BD9D-769FA90A3AEA}"/>
              </a:ext>
            </a:extLst>
          </p:cNvPr>
          <p:cNvSpPr/>
          <p:nvPr/>
        </p:nvSpPr>
        <p:spPr>
          <a:xfrm>
            <a:off x="2495600" y="1268760"/>
            <a:ext cx="2736304" cy="23762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ja-JP" altLang="en-US">
                <a:solidFill>
                  <a:schemeClr val="tx1"/>
                </a:solidFill>
              </a:rPr>
              <a:t>ノード</a:t>
            </a:r>
            <a:endParaRPr kumimoji="1" lang="en-US" altLang="ja-JP" dirty="0">
              <a:solidFill>
                <a:schemeClr val="tx1"/>
              </a:solidFill>
            </a:endParaRPr>
          </a:p>
          <a:p>
            <a:pPr algn="ctr"/>
            <a:endParaRPr kumimoji="1" lang="en-US" altLang="ja-JP" dirty="0">
              <a:solidFill>
                <a:schemeClr val="tx1"/>
              </a:solidFill>
            </a:endParaRPr>
          </a:p>
          <a:p>
            <a:r>
              <a:rPr lang="ja-JP" altLang="en-US">
                <a:solidFill>
                  <a:schemeClr val="tx1"/>
                </a:solidFill>
              </a:rPr>
              <a:t>ブロック</a:t>
            </a:r>
            <a:r>
              <a:rPr kumimoji="1" lang="en-US" altLang="ja-JP" dirty="0">
                <a:solidFill>
                  <a:schemeClr val="tx1"/>
                </a:solidFill>
              </a:rPr>
              <a:t>:</a:t>
            </a:r>
            <a:r>
              <a:rPr kumimoji="1" lang="ja-JP" altLang="en-US">
                <a:solidFill>
                  <a:schemeClr val="tx1"/>
                </a:solidFill>
              </a:rPr>
              <a:t>なし</a:t>
            </a:r>
            <a:r>
              <a:rPr lang="en-US" altLang="ja-JP" dirty="0">
                <a:solidFill>
                  <a:schemeClr val="tx1"/>
                </a:solidFill>
              </a:rPr>
              <a:t> or </a:t>
            </a:r>
            <a:r>
              <a:rPr lang="ja-JP" altLang="en-US">
                <a:solidFill>
                  <a:schemeClr val="tx1"/>
                </a:solidFill>
              </a:rPr>
              <a:t>色</a:t>
            </a:r>
            <a:endParaRPr lang="en-US" altLang="ja-JP" dirty="0">
              <a:solidFill>
                <a:schemeClr val="tx1"/>
              </a:solidFill>
            </a:endParaRPr>
          </a:p>
          <a:p>
            <a:r>
              <a:rPr lang="ja-JP" altLang="en-US">
                <a:solidFill>
                  <a:schemeClr val="tx1"/>
                </a:solidFill>
              </a:rPr>
              <a:t>隣接ノード</a:t>
            </a:r>
            <a:r>
              <a:rPr lang="en-US" altLang="ja-JP" dirty="0">
                <a:solidFill>
                  <a:schemeClr val="tx1"/>
                </a:solidFill>
              </a:rPr>
              <a:t>:</a:t>
            </a:r>
            <a:r>
              <a:rPr lang="en-US" altLang="ja-JP" dirty="0" err="1">
                <a:solidFill>
                  <a:schemeClr val="tx1"/>
                </a:solidFill>
              </a:rPr>
              <a:t>n,m,s,t</a:t>
            </a:r>
            <a:endParaRPr lang="en-US" altLang="ja-JP" dirty="0">
              <a:solidFill>
                <a:schemeClr val="tx1"/>
              </a:solidFill>
            </a:endParaRPr>
          </a:p>
          <a:p>
            <a:r>
              <a:rPr lang="ja-JP" altLang="en-US">
                <a:solidFill>
                  <a:schemeClr val="tx1"/>
                </a:solidFill>
              </a:rPr>
              <a:t>優先度：</a:t>
            </a:r>
            <a:r>
              <a:rPr lang="en-US" altLang="ja-JP" dirty="0">
                <a:solidFill>
                  <a:schemeClr val="tx1"/>
                </a:solidFill>
              </a:rPr>
              <a:t>0,1,2</a:t>
            </a:r>
          </a:p>
          <a:p>
            <a:endParaRPr lang="en-US" altLang="ja-JP" dirty="0">
              <a:solidFill>
                <a:schemeClr val="tx1"/>
              </a:solidFill>
            </a:endParaRPr>
          </a:p>
          <a:p>
            <a:endParaRPr kumimoji="1" lang="ja-JP" altLang="en-US" dirty="0" err="1">
              <a:solidFill>
                <a:schemeClr val="tx1"/>
              </a:solidFill>
            </a:endParaRPr>
          </a:p>
        </p:txBody>
      </p:sp>
    </p:spTree>
    <p:extLst>
      <p:ext uri="{BB962C8B-B14F-4D97-AF65-F5344CB8AC3E}">
        <p14:creationId xmlns:p14="http://schemas.microsoft.com/office/powerpoint/2010/main" val="3902810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線コネクタ 11">
            <a:extLst>
              <a:ext uri="{FF2B5EF4-FFF2-40B4-BE49-F238E27FC236}">
                <a16:creationId xmlns:a16="http://schemas.microsoft.com/office/drawing/2014/main" id="{5A4A64E8-5D1E-7244-9DD0-09862EF77525}"/>
              </a:ext>
            </a:extLst>
          </p:cNvPr>
          <p:cNvCxnSpPr>
            <a:cxnSpLocks/>
          </p:cNvCxnSpPr>
          <p:nvPr/>
        </p:nvCxnSpPr>
        <p:spPr>
          <a:xfrm>
            <a:off x="1271753" y="6601266"/>
            <a:ext cx="10584887" cy="0"/>
          </a:xfrm>
          <a:prstGeom prst="line">
            <a:avLst/>
          </a:prstGeom>
          <a:ln w="381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8" name="正方形/長方形 67">
            <a:extLst>
              <a:ext uri="{FF2B5EF4-FFF2-40B4-BE49-F238E27FC236}">
                <a16:creationId xmlns:a16="http://schemas.microsoft.com/office/drawing/2014/main" id="{352CE438-4AF5-C841-B571-13EE86D45C3F}"/>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自立走行</a:t>
            </a:r>
            <a:r>
              <a:rPr lang="ja-JP" altLang="en-US">
                <a:solidFill>
                  <a:schemeClr val="tx1"/>
                </a:solidFill>
              </a:rPr>
              <a:t>システム</a:t>
            </a:r>
            <a:r>
              <a:rPr kumimoji="1" lang="ja-JP" altLang="en-US">
                <a:solidFill>
                  <a:schemeClr val="tx1"/>
                </a:solidFill>
              </a:rPr>
              <a:t>図</a:t>
            </a:r>
          </a:p>
        </p:txBody>
      </p:sp>
      <p:grpSp>
        <p:nvGrpSpPr>
          <p:cNvPr id="112" name="グループ化 111">
            <a:extLst>
              <a:ext uri="{FF2B5EF4-FFF2-40B4-BE49-F238E27FC236}">
                <a16:creationId xmlns:a16="http://schemas.microsoft.com/office/drawing/2014/main" id="{06BAE010-8C3A-B847-8207-12148B6CA988}"/>
              </a:ext>
            </a:extLst>
          </p:cNvPr>
          <p:cNvGrpSpPr/>
          <p:nvPr/>
        </p:nvGrpSpPr>
        <p:grpSpPr>
          <a:xfrm>
            <a:off x="3287977" y="620688"/>
            <a:ext cx="8115832" cy="6048672"/>
            <a:chOff x="804051" y="620688"/>
            <a:chExt cx="8115832" cy="6048672"/>
          </a:xfrm>
        </p:grpSpPr>
        <p:sp>
          <p:nvSpPr>
            <p:cNvPr id="25" name="正方形/長方形 24">
              <a:extLst>
                <a:ext uri="{FF2B5EF4-FFF2-40B4-BE49-F238E27FC236}">
                  <a16:creationId xmlns:a16="http://schemas.microsoft.com/office/drawing/2014/main" id="{ABC7FB96-33F9-5B4C-B205-11C2A68153C1}"/>
                </a:ext>
              </a:extLst>
            </p:cNvPr>
            <p:cNvSpPr/>
            <p:nvPr/>
          </p:nvSpPr>
          <p:spPr>
            <a:xfrm>
              <a:off x="2783632" y="620688"/>
              <a:ext cx="4680520" cy="4248472"/>
            </a:xfrm>
            <a:prstGeom prst="rect">
              <a:avLst/>
            </a:prstGeom>
            <a:solidFill>
              <a:schemeClr val="bg1">
                <a:lumMod val="95000"/>
              </a:schemeClr>
            </a:solidFill>
            <a:ln w="1905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正方形/長方形 32">
              <a:extLst>
                <a:ext uri="{FF2B5EF4-FFF2-40B4-BE49-F238E27FC236}">
                  <a16:creationId xmlns:a16="http://schemas.microsoft.com/office/drawing/2014/main" id="{79F2556D-3BF4-0540-AF4B-51FC5A2CB234}"/>
                </a:ext>
              </a:extLst>
            </p:cNvPr>
            <p:cNvSpPr/>
            <p:nvPr/>
          </p:nvSpPr>
          <p:spPr>
            <a:xfrm>
              <a:off x="4714481" y="4840941"/>
              <a:ext cx="3282037" cy="420770"/>
            </a:xfrm>
            <a:prstGeom prst="rect">
              <a:avLst/>
            </a:prstGeom>
            <a:solidFill>
              <a:schemeClr val="bg1">
                <a:lumMod val="9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8" name="グループ化 17">
              <a:extLst>
                <a:ext uri="{FF2B5EF4-FFF2-40B4-BE49-F238E27FC236}">
                  <a16:creationId xmlns:a16="http://schemas.microsoft.com/office/drawing/2014/main" id="{A19B65C5-22B9-CD48-9803-FDC51EA6206F}"/>
                </a:ext>
              </a:extLst>
            </p:cNvPr>
            <p:cNvGrpSpPr/>
            <p:nvPr/>
          </p:nvGrpSpPr>
          <p:grpSpPr>
            <a:xfrm>
              <a:off x="3297677" y="4179080"/>
              <a:ext cx="2412459" cy="2412459"/>
              <a:chOff x="3297677" y="3570051"/>
              <a:chExt cx="2412459" cy="2412459"/>
            </a:xfrm>
            <a:solidFill>
              <a:schemeClr val="bg1"/>
            </a:solidFill>
          </p:grpSpPr>
          <p:sp>
            <p:nvSpPr>
              <p:cNvPr id="14" name="円/楕円 13">
                <a:extLst>
                  <a:ext uri="{FF2B5EF4-FFF2-40B4-BE49-F238E27FC236}">
                    <a16:creationId xmlns:a16="http://schemas.microsoft.com/office/drawing/2014/main" id="{95BC6E65-A6A6-DA4F-89B6-318AFFF06831}"/>
                  </a:ext>
                </a:extLst>
              </p:cNvPr>
              <p:cNvSpPr/>
              <p:nvPr/>
            </p:nvSpPr>
            <p:spPr>
              <a:xfrm>
                <a:off x="4166681" y="4439055"/>
                <a:ext cx="674450" cy="674450"/>
              </a:xfrm>
              <a:prstGeom prst="ellipse">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0" name="グループ化 9">
                <a:extLst>
                  <a:ext uri="{FF2B5EF4-FFF2-40B4-BE49-F238E27FC236}">
                    <a16:creationId xmlns:a16="http://schemas.microsoft.com/office/drawing/2014/main" id="{101C7940-1F2F-9B46-86F9-5B87F71BEC85}"/>
                  </a:ext>
                </a:extLst>
              </p:cNvPr>
              <p:cNvGrpSpPr/>
              <p:nvPr/>
            </p:nvGrpSpPr>
            <p:grpSpPr>
              <a:xfrm>
                <a:off x="3297677" y="3570051"/>
                <a:ext cx="2412459" cy="2412459"/>
                <a:chOff x="3297677" y="3570051"/>
                <a:chExt cx="2412459" cy="2412459"/>
              </a:xfrm>
              <a:grpFill/>
            </p:grpSpPr>
            <p:sp>
              <p:nvSpPr>
                <p:cNvPr id="5" name="円/楕円 4">
                  <a:extLst>
                    <a:ext uri="{FF2B5EF4-FFF2-40B4-BE49-F238E27FC236}">
                      <a16:creationId xmlns:a16="http://schemas.microsoft.com/office/drawing/2014/main" id="{FC6F3BDA-439B-414C-B97A-9DD594111347}"/>
                    </a:ext>
                  </a:extLst>
                </p:cNvPr>
                <p:cNvSpPr/>
                <p:nvPr/>
              </p:nvSpPr>
              <p:spPr>
                <a:xfrm>
                  <a:off x="3297677" y="3570051"/>
                  <a:ext cx="2412459" cy="2412459"/>
                </a:xfrm>
                <a:prstGeom prst="ellipse">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 name="直線コネクタ 6">
                  <a:extLst>
                    <a:ext uri="{FF2B5EF4-FFF2-40B4-BE49-F238E27FC236}">
                      <a16:creationId xmlns:a16="http://schemas.microsoft.com/office/drawing/2014/main" id="{A02EA583-404A-9E4B-A6B5-7EE81711ADFD}"/>
                    </a:ext>
                  </a:extLst>
                </p:cNvPr>
                <p:cNvCxnSpPr>
                  <a:stCxn id="5" idx="2"/>
                  <a:endCxn id="5" idx="6"/>
                </p:cNvCxnSpPr>
                <p:nvPr/>
              </p:nvCxnSpPr>
              <p:spPr>
                <a:xfrm>
                  <a:off x="3297677" y="4776281"/>
                  <a:ext cx="2412459" cy="0"/>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直線コネクタ 8">
                  <a:extLst>
                    <a:ext uri="{FF2B5EF4-FFF2-40B4-BE49-F238E27FC236}">
                      <a16:creationId xmlns:a16="http://schemas.microsoft.com/office/drawing/2014/main" id="{71EA019B-6F62-1647-B74E-7733CB3104E5}"/>
                    </a:ext>
                  </a:extLst>
                </p:cNvPr>
                <p:cNvCxnSpPr>
                  <a:stCxn id="5" idx="4"/>
                  <a:endCxn id="5" idx="0"/>
                </p:cNvCxnSpPr>
                <p:nvPr/>
              </p:nvCxnSpPr>
              <p:spPr>
                <a:xfrm flipV="1">
                  <a:off x="4503907" y="3570051"/>
                  <a:ext cx="0" cy="2412459"/>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20" name="片側の 2 つの角を切り取った四角形 19">
              <a:extLst>
                <a:ext uri="{FF2B5EF4-FFF2-40B4-BE49-F238E27FC236}">
                  <a16:creationId xmlns:a16="http://schemas.microsoft.com/office/drawing/2014/main" id="{994F6E10-0C0B-E74E-B5BF-07DA3D7A11CF}"/>
                </a:ext>
              </a:extLst>
            </p:cNvPr>
            <p:cNvSpPr/>
            <p:nvPr/>
          </p:nvSpPr>
          <p:spPr>
            <a:xfrm flipV="1">
              <a:off x="2763306" y="5404764"/>
              <a:ext cx="592737" cy="648205"/>
            </a:xfrm>
            <a:prstGeom prst="snip2SameRect">
              <a:avLst/>
            </a:prstGeom>
            <a:solidFill>
              <a:schemeClr val="accent1">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9" name="グループ化 28">
              <a:extLst>
                <a:ext uri="{FF2B5EF4-FFF2-40B4-BE49-F238E27FC236}">
                  <a16:creationId xmlns:a16="http://schemas.microsoft.com/office/drawing/2014/main" id="{11B7519D-3544-574E-AB7E-85005C12F179}"/>
                </a:ext>
              </a:extLst>
            </p:cNvPr>
            <p:cNvGrpSpPr/>
            <p:nvPr/>
          </p:nvGrpSpPr>
          <p:grpSpPr>
            <a:xfrm>
              <a:off x="2613303" y="6062697"/>
              <a:ext cx="898381" cy="606663"/>
              <a:chOff x="4096544" y="1776264"/>
              <a:chExt cx="576064" cy="504056"/>
            </a:xfrm>
          </p:grpSpPr>
          <p:sp>
            <p:nvSpPr>
              <p:cNvPr id="30" name="三角形 29">
                <a:extLst>
                  <a:ext uri="{FF2B5EF4-FFF2-40B4-BE49-F238E27FC236}">
                    <a16:creationId xmlns:a16="http://schemas.microsoft.com/office/drawing/2014/main" id="{1EC59E7F-8481-B448-B4D0-2EFB82D94EE8}"/>
                  </a:ext>
                </a:extLst>
              </p:cNvPr>
              <p:cNvSpPr/>
              <p:nvPr/>
            </p:nvSpPr>
            <p:spPr>
              <a:xfrm>
                <a:off x="4096544" y="1776264"/>
                <a:ext cx="576064" cy="360040"/>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円/楕円 30">
                <a:extLst>
                  <a:ext uri="{FF2B5EF4-FFF2-40B4-BE49-F238E27FC236}">
                    <a16:creationId xmlns:a16="http://schemas.microsoft.com/office/drawing/2014/main" id="{FA9B417D-32DE-D549-9368-AD00CDC881B6}"/>
                  </a:ext>
                </a:extLst>
              </p:cNvPr>
              <p:cNvSpPr/>
              <p:nvPr/>
            </p:nvSpPr>
            <p:spPr>
              <a:xfrm>
                <a:off x="4096544" y="2064296"/>
                <a:ext cx="57606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8" name="グループ化 37">
              <a:extLst>
                <a:ext uri="{FF2B5EF4-FFF2-40B4-BE49-F238E27FC236}">
                  <a16:creationId xmlns:a16="http://schemas.microsoft.com/office/drawing/2014/main" id="{AB0C279A-ECDD-B44B-9384-4375A465EB70}"/>
                </a:ext>
              </a:extLst>
            </p:cNvPr>
            <p:cNvGrpSpPr/>
            <p:nvPr/>
          </p:nvGrpSpPr>
          <p:grpSpPr>
            <a:xfrm>
              <a:off x="3385226" y="4038029"/>
              <a:ext cx="674450" cy="674450"/>
              <a:chOff x="3385226" y="3429000"/>
              <a:chExt cx="674450" cy="674450"/>
            </a:xfrm>
            <a:solidFill>
              <a:schemeClr val="accent1">
                <a:lumMod val="20000"/>
                <a:lumOff val="80000"/>
              </a:schemeClr>
            </a:solidFill>
          </p:grpSpPr>
          <p:sp>
            <p:nvSpPr>
              <p:cNvPr id="17" name="円/楕円 16">
                <a:extLst>
                  <a:ext uri="{FF2B5EF4-FFF2-40B4-BE49-F238E27FC236}">
                    <a16:creationId xmlns:a16="http://schemas.microsoft.com/office/drawing/2014/main" id="{C16068F6-A4D1-EC4B-90FC-8043BEBD199F}"/>
                  </a:ext>
                </a:extLst>
              </p:cNvPr>
              <p:cNvSpPr/>
              <p:nvPr/>
            </p:nvSpPr>
            <p:spPr>
              <a:xfrm>
                <a:off x="3385226" y="3429000"/>
                <a:ext cx="674450" cy="674450"/>
              </a:xfrm>
              <a:prstGeom prst="ellipse">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5" name="直線コネクタ 34">
                <a:extLst>
                  <a:ext uri="{FF2B5EF4-FFF2-40B4-BE49-F238E27FC236}">
                    <a16:creationId xmlns:a16="http://schemas.microsoft.com/office/drawing/2014/main" id="{47055E78-8374-0342-8953-D075EBACBCB5}"/>
                  </a:ext>
                </a:extLst>
              </p:cNvPr>
              <p:cNvCxnSpPr>
                <a:stCxn id="17" idx="6"/>
                <a:endCxn id="17" idx="2"/>
              </p:cNvCxnSpPr>
              <p:nvPr/>
            </p:nvCxnSpPr>
            <p:spPr>
              <a:xfrm flipH="1">
                <a:off x="3385226" y="3766225"/>
                <a:ext cx="674450" cy="0"/>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直線コネクタ 36">
                <a:extLst>
                  <a:ext uri="{FF2B5EF4-FFF2-40B4-BE49-F238E27FC236}">
                    <a16:creationId xmlns:a16="http://schemas.microsoft.com/office/drawing/2014/main" id="{E20BA8D3-03D0-C64F-97AC-A90F2A6FFD64}"/>
                  </a:ext>
                </a:extLst>
              </p:cNvPr>
              <p:cNvCxnSpPr>
                <a:endCxn id="17" idx="0"/>
              </p:cNvCxnSpPr>
              <p:nvPr/>
            </p:nvCxnSpPr>
            <p:spPr>
              <a:xfrm flipV="1">
                <a:off x="3715966" y="3429000"/>
                <a:ext cx="6485" cy="666345"/>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2" name="L 字 31">
              <a:extLst>
                <a:ext uri="{FF2B5EF4-FFF2-40B4-BE49-F238E27FC236}">
                  <a16:creationId xmlns:a16="http://schemas.microsoft.com/office/drawing/2014/main" id="{32488DE0-CAB9-6746-9A76-087E0ACBFD80}"/>
                </a:ext>
              </a:extLst>
            </p:cNvPr>
            <p:cNvSpPr/>
            <p:nvPr/>
          </p:nvSpPr>
          <p:spPr>
            <a:xfrm flipH="1">
              <a:off x="1649506" y="4489415"/>
              <a:ext cx="2141993" cy="1381328"/>
            </a:xfrm>
            <a:prstGeom prst="corner">
              <a:avLst>
                <a:gd name="adj1" fmla="val 9883"/>
                <a:gd name="adj2" fmla="val 10345"/>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片側の 2 つの角を切り取った四角形 38">
              <a:extLst>
                <a:ext uri="{FF2B5EF4-FFF2-40B4-BE49-F238E27FC236}">
                  <a16:creationId xmlns:a16="http://schemas.microsoft.com/office/drawing/2014/main" id="{2DCE4FBB-E173-FC4E-A6E6-B9ACDE105EC8}"/>
                </a:ext>
              </a:extLst>
            </p:cNvPr>
            <p:cNvSpPr/>
            <p:nvPr/>
          </p:nvSpPr>
          <p:spPr>
            <a:xfrm rot="16200000" flipV="1">
              <a:off x="1487547" y="3109799"/>
              <a:ext cx="592737" cy="648205"/>
            </a:xfrm>
            <a:prstGeom prst="snip2Same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43" name="グループ化 42">
              <a:extLst>
                <a:ext uri="{FF2B5EF4-FFF2-40B4-BE49-F238E27FC236}">
                  <a16:creationId xmlns:a16="http://schemas.microsoft.com/office/drawing/2014/main" id="{F79545D0-B85D-4A45-B41F-BE495556F9AB}"/>
                </a:ext>
              </a:extLst>
            </p:cNvPr>
            <p:cNvGrpSpPr/>
            <p:nvPr/>
          </p:nvGrpSpPr>
          <p:grpSpPr>
            <a:xfrm>
              <a:off x="804051" y="2711252"/>
              <a:ext cx="1120589" cy="1326777"/>
              <a:chOff x="3774140" y="1452282"/>
              <a:chExt cx="1120589" cy="1326777"/>
            </a:xfrm>
          </p:grpSpPr>
          <p:sp>
            <p:nvSpPr>
              <p:cNvPr id="40" name="円弧 39">
                <a:extLst>
                  <a:ext uri="{FF2B5EF4-FFF2-40B4-BE49-F238E27FC236}">
                    <a16:creationId xmlns:a16="http://schemas.microsoft.com/office/drawing/2014/main" id="{86D38046-C761-3646-B461-1E3CFB7C8B8A}"/>
                  </a:ext>
                </a:extLst>
              </p:cNvPr>
              <p:cNvSpPr/>
              <p:nvPr/>
            </p:nvSpPr>
            <p:spPr>
              <a:xfrm>
                <a:off x="3774140" y="1452282"/>
                <a:ext cx="815789" cy="1326777"/>
              </a:xfrm>
              <a:prstGeom prst="arc">
                <a:avLst>
                  <a:gd name="adj1" fmla="val 6718735"/>
                  <a:gd name="adj2" fmla="val 1497461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41" name="円弧 40">
                <a:extLst>
                  <a:ext uri="{FF2B5EF4-FFF2-40B4-BE49-F238E27FC236}">
                    <a16:creationId xmlns:a16="http://schemas.microsoft.com/office/drawing/2014/main" id="{A164673C-EF62-E240-87CC-4F300A58BF9F}"/>
                  </a:ext>
                </a:extLst>
              </p:cNvPr>
              <p:cNvSpPr/>
              <p:nvPr/>
            </p:nvSpPr>
            <p:spPr>
              <a:xfrm>
                <a:off x="3926540" y="1600200"/>
                <a:ext cx="815789" cy="1030941"/>
              </a:xfrm>
              <a:prstGeom prst="arc">
                <a:avLst>
                  <a:gd name="adj1" fmla="val 6718735"/>
                  <a:gd name="adj2" fmla="val 1497461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42" name="円弧 41">
                <a:extLst>
                  <a:ext uri="{FF2B5EF4-FFF2-40B4-BE49-F238E27FC236}">
                    <a16:creationId xmlns:a16="http://schemas.microsoft.com/office/drawing/2014/main" id="{ED505722-AB6D-3E47-BA49-B4536F823129}"/>
                  </a:ext>
                </a:extLst>
              </p:cNvPr>
              <p:cNvSpPr/>
              <p:nvPr/>
            </p:nvSpPr>
            <p:spPr>
              <a:xfrm>
                <a:off x="4078940" y="1698811"/>
                <a:ext cx="815789" cy="833718"/>
              </a:xfrm>
              <a:prstGeom prst="arc">
                <a:avLst>
                  <a:gd name="adj1" fmla="val 6718735"/>
                  <a:gd name="adj2" fmla="val 1497461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grpSp>
        <p:sp>
          <p:nvSpPr>
            <p:cNvPr id="46" name="正方形/長方形 45">
              <a:extLst>
                <a:ext uri="{FF2B5EF4-FFF2-40B4-BE49-F238E27FC236}">
                  <a16:creationId xmlns:a16="http://schemas.microsoft.com/office/drawing/2014/main" id="{C487CA86-E873-A643-BF93-B2317374DD71}"/>
                </a:ext>
              </a:extLst>
            </p:cNvPr>
            <p:cNvSpPr/>
            <p:nvPr/>
          </p:nvSpPr>
          <p:spPr>
            <a:xfrm>
              <a:off x="1636816" y="3737711"/>
              <a:ext cx="1309801" cy="12703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67" name="グループ化 66">
              <a:extLst>
                <a:ext uri="{FF2B5EF4-FFF2-40B4-BE49-F238E27FC236}">
                  <a16:creationId xmlns:a16="http://schemas.microsoft.com/office/drawing/2014/main" id="{A5FECC56-0FB4-164D-BD43-B8C72FB2B817}"/>
                </a:ext>
              </a:extLst>
            </p:cNvPr>
            <p:cNvGrpSpPr/>
            <p:nvPr/>
          </p:nvGrpSpPr>
          <p:grpSpPr>
            <a:xfrm>
              <a:off x="5746377" y="4925535"/>
              <a:ext cx="2580509" cy="1651603"/>
              <a:chOff x="5746377" y="4316506"/>
              <a:chExt cx="2580509" cy="1651603"/>
            </a:xfrm>
          </p:grpSpPr>
          <p:grpSp>
            <p:nvGrpSpPr>
              <p:cNvPr id="49" name="グループ化 48">
                <a:extLst>
                  <a:ext uri="{FF2B5EF4-FFF2-40B4-BE49-F238E27FC236}">
                    <a16:creationId xmlns:a16="http://schemas.microsoft.com/office/drawing/2014/main" id="{E2DE31E5-06AD-6F49-A568-0B7E55B925D3}"/>
                  </a:ext>
                </a:extLst>
              </p:cNvPr>
              <p:cNvGrpSpPr/>
              <p:nvPr/>
            </p:nvGrpSpPr>
            <p:grpSpPr>
              <a:xfrm>
                <a:off x="7652436" y="4316506"/>
                <a:ext cx="674450" cy="674450"/>
                <a:chOff x="3385226" y="3429000"/>
                <a:chExt cx="674450" cy="674450"/>
              </a:xfrm>
              <a:solidFill>
                <a:schemeClr val="accent6">
                  <a:lumMod val="20000"/>
                  <a:lumOff val="80000"/>
                </a:schemeClr>
              </a:solidFill>
            </p:grpSpPr>
            <p:sp>
              <p:nvSpPr>
                <p:cNvPr id="50" name="円/楕円 49">
                  <a:extLst>
                    <a:ext uri="{FF2B5EF4-FFF2-40B4-BE49-F238E27FC236}">
                      <a16:creationId xmlns:a16="http://schemas.microsoft.com/office/drawing/2014/main" id="{CB07BC6C-F1FD-484C-8FA0-49EB093AED70}"/>
                    </a:ext>
                  </a:extLst>
                </p:cNvPr>
                <p:cNvSpPr/>
                <p:nvPr/>
              </p:nvSpPr>
              <p:spPr>
                <a:xfrm>
                  <a:off x="3385226" y="3429000"/>
                  <a:ext cx="674450" cy="674450"/>
                </a:xfrm>
                <a:prstGeom prst="ellipse">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1" name="直線コネクタ 50">
                  <a:extLst>
                    <a:ext uri="{FF2B5EF4-FFF2-40B4-BE49-F238E27FC236}">
                      <a16:creationId xmlns:a16="http://schemas.microsoft.com/office/drawing/2014/main" id="{ABC6D782-BE7F-C245-8D32-AB9CBD827AAB}"/>
                    </a:ext>
                  </a:extLst>
                </p:cNvPr>
                <p:cNvCxnSpPr>
                  <a:stCxn id="50" idx="6"/>
                  <a:endCxn id="50" idx="2"/>
                </p:cNvCxnSpPr>
                <p:nvPr/>
              </p:nvCxnSpPr>
              <p:spPr>
                <a:xfrm flipH="1">
                  <a:off x="3385226" y="3766225"/>
                  <a:ext cx="674450" cy="0"/>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直線コネクタ 51">
                  <a:extLst>
                    <a:ext uri="{FF2B5EF4-FFF2-40B4-BE49-F238E27FC236}">
                      <a16:creationId xmlns:a16="http://schemas.microsoft.com/office/drawing/2014/main" id="{74D4EFDB-2EDC-E945-9102-FF205236DD78}"/>
                    </a:ext>
                  </a:extLst>
                </p:cNvPr>
                <p:cNvCxnSpPr>
                  <a:endCxn id="50" idx="0"/>
                </p:cNvCxnSpPr>
                <p:nvPr/>
              </p:nvCxnSpPr>
              <p:spPr>
                <a:xfrm flipV="1">
                  <a:off x="3715966" y="3429000"/>
                  <a:ext cx="6485" cy="666345"/>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0" name="正方形/長方形 59">
                <a:extLst>
                  <a:ext uri="{FF2B5EF4-FFF2-40B4-BE49-F238E27FC236}">
                    <a16:creationId xmlns:a16="http://schemas.microsoft.com/office/drawing/2014/main" id="{484EB7E4-4029-7A4D-879E-B7D88DD2DA1B}"/>
                  </a:ext>
                </a:extLst>
              </p:cNvPr>
              <p:cNvSpPr/>
              <p:nvPr/>
            </p:nvSpPr>
            <p:spPr>
              <a:xfrm>
                <a:off x="5746377" y="4831976"/>
                <a:ext cx="2232212" cy="161365"/>
              </a:xfrm>
              <a:prstGeom prst="rect">
                <a:avLst/>
              </a:prstGeom>
              <a:solidFill>
                <a:schemeClr val="accent6">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66" name="グループ化 65">
                <a:extLst>
                  <a:ext uri="{FF2B5EF4-FFF2-40B4-BE49-F238E27FC236}">
                    <a16:creationId xmlns:a16="http://schemas.microsoft.com/office/drawing/2014/main" id="{584A2695-63B3-F84D-8157-BADBC276CC8A}"/>
                  </a:ext>
                </a:extLst>
              </p:cNvPr>
              <p:cNvGrpSpPr/>
              <p:nvPr/>
            </p:nvGrpSpPr>
            <p:grpSpPr>
              <a:xfrm>
                <a:off x="6585635" y="4993341"/>
                <a:ext cx="674450" cy="974768"/>
                <a:chOff x="6585635" y="4993341"/>
                <a:chExt cx="674450" cy="974768"/>
              </a:xfrm>
            </p:grpSpPr>
            <p:grpSp>
              <p:nvGrpSpPr>
                <p:cNvPr id="61" name="グループ化 60">
                  <a:extLst>
                    <a:ext uri="{FF2B5EF4-FFF2-40B4-BE49-F238E27FC236}">
                      <a16:creationId xmlns:a16="http://schemas.microsoft.com/office/drawing/2014/main" id="{13ABB243-0EE3-6449-B162-4D1737DBF78B}"/>
                    </a:ext>
                  </a:extLst>
                </p:cNvPr>
                <p:cNvGrpSpPr/>
                <p:nvPr/>
              </p:nvGrpSpPr>
              <p:grpSpPr>
                <a:xfrm>
                  <a:off x="6585635" y="5293659"/>
                  <a:ext cx="674450" cy="674450"/>
                  <a:chOff x="3385226" y="3429000"/>
                  <a:chExt cx="674450" cy="674450"/>
                </a:xfrm>
                <a:solidFill>
                  <a:schemeClr val="accent6">
                    <a:lumMod val="20000"/>
                    <a:lumOff val="80000"/>
                  </a:schemeClr>
                </a:solidFill>
              </p:grpSpPr>
              <p:sp>
                <p:nvSpPr>
                  <p:cNvPr id="62" name="円/楕円 61">
                    <a:extLst>
                      <a:ext uri="{FF2B5EF4-FFF2-40B4-BE49-F238E27FC236}">
                        <a16:creationId xmlns:a16="http://schemas.microsoft.com/office/drawing/2014/main" id="{CBAA3278-E88D-9648-9780-A971C0C07152}"/>
                      </a:ext>
                    </a:extLst>
                  </p:cNvPr>
                  <p:cNvSpPr/>
                  <p:nvPr/>
                </p:nvSpPr>
                <p:spPr>
                  <a:xfrm>
                    <a:off x="3385226" y="3429000"/>
                    <a:ext cx="674450" cy="674450"/>
                  </a:xfrm>
                  <a:prstGeom prst="ellipse">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3" name="直線コネクタ 62">
                    <a:extLst>
                      <a:ext uri="{FF2B5EF4-FFF2-40B4-BE49-F238E27FC236}">
                        <a16:creationId xmlns:a16="http://schemas.microsoft.com/office/drawing/2014/main" id="{9E5F0E71-BEEE-D94D-9AC7-420D6A526C09}"/>
                      </a:ext>
                    </a:extLst>
                  </p:cNvPr>
                  <p:cNvCxnSpPr>
                    <a:stCxn id="62" idx="6"/>
                    <a:endCxn id="62" idx="2"/>
                  </p:cNvCxnSpPr>
                  <p:nvPr/>
                </p:nvCxnSpPr>
                <p:spPr>
                  <a:xfrm flipH="1">
                    <a:off x="3385226" y="3766225"/>
                    <a:ext cx="674450" cy="0"/>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直線コネクタ 63">
                    <a:extLst>
                      <a:ext uri="{FF2B5EF4-FFF2-40B4-BE49-F238E27FC236}">
                        <a16:creationId xmlns:a16="http://schemas.microsoft.com/office/drawing/2014/main" id="{87363DFF-DE64-6549-B31E-770E70ED8452}"/>
                      </a:ext>
                    </a:extLst>
                  </p:cNvPr>
                  <p:cNvCxnSpPr>
                    <a:endCxn id="62" idx="0"/>
                  </p:cNvCxnSpPr>
                  <p:nvPr/>
                </p:nvCxnSpPr>
                <p:spPr>
                  <a:xfrm flipV="1">
                    <a:off x="3715966" y="3429000"/>
                    <a:ext cx="6485" cy="666345"/>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5" name="正方形/長方形 64">
                  <a:extLst>
                    <a:ext uri="{FF2B5EF4-FFF2-40B4-BE49-F238E27FC236}">
                      <a16:creationId xmlns:a16="http://schemas.microsoft.com/office/drawing/2014/main" id="{6B1B71B7-BEB8-C44B-9119-0D075BA00B82}"/>
                    </a:ext>
                  </a:extLst>
                </p:cNvPr>
                <p:cNvSpPr/>
                <p:nvPr/>
              </p:nvSpPr>
              <p:spPr>
                <a:xfrm rot="16200000">
                  <a:off x="6609095" y="5233147"/>
                  <a:ext cx="627530" cy="147918"/>
                </a:xfrm>
                <a:prstGeom prst="rect">
                  <a:avLst/>
                </a:prstGeom>
                <a:solidFill>
                  <a:schemeClr val="accent6">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sp>
          <p:nvSpPr>
            <p:cNvPr id="69" name="円弧 68">
              <a:extLst>
                <a:ext uri="{FF2B5EF4-FFF2-40B4-BE49-F238E27FC236}">
                  <a16:creationId xmlns:a16="http://schemas.microsoft.com/office/drawing/2014/main" id="{E7920B79-D2BB-4E47-9CEB-55FAB9F03C9D}"/>
                </a:ext>
              </a:extLst>
            </p:cNvPr>
            <p:cNvSpPr/>
            <p:nvPr/>
          </p:nvSpPr>
          <p:spPr>
            <a:xfrm>
              <a:off x="3070009" y="3738932"/>
              <a:ext cx="1317409" cy="1317409"/>
            </a:xfrm>
            <a:prstGeom prst="arc">
              <a:avLst>
                <a:gd name="adj1" fmla="val 4337217"/>
                <a:gd name="adj2" fmla="val 11164122"/>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70" name="円弧 69">
              <a:extLst>
                <a:ext uri="{FF2B5EF4-FFF2-40B4-BE49-F238E27FC236}">
                  <a16:creationId xmlns:a16="http://schemas.microsoft.com/office/drawing/2014/main" id="{F1D334A4-1903-124F-A646-A27A694F6F3E}"/>
                </a:ext>
              </a:extLst>
            </p:cNvPr>
            <p:cNvSpPr/>
            <p:nvPr/>
          </p:nvSpPr>
          <p:spPr>
            <a:xfrm>
              <a:off x="7082118" y="4419031"/>
              <a:ext cx="1837765" cy="1837765"/>
            </a:xfrm>
            <a:prstGeom prst="arc">
              <a:avLst>
                <a:gd name="adj1" fmla="val 21286009"/>
                <a:gd name="adj2" fmla="val 11164122"/>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71" name="円弧 70">
              <a:extLst>
                <a:ext uri="{FF2B5EF4-FFF2-40B4-BE49-F238E27FC236}">
                  <a16:creationId xmlns:a16="http://schemas.microsoft.com/office/drawing/2014/main" id="{688202EF-CA42-B947-82D0-DD58D83DCCE1}"/>
                </a:ext>
              </a:extLst>
            </p:cNvPr>
            <p:cNvSpPr/>
            <p:nvPr/>
          </p:nvSpPr>
          <p:spPr>
            <a:xfrm>
              <a:off x="3980330" y="4858303"/>
              <a:ext cx="1075762" cy="1075762"/>
            </a:xfrm>
            <a:prstGeom prst="arc">
              <a:avLst>
                <a:gd name="adj1" fmla="val 3731962"/>
                <a:gd name="adj2" fmla="val 2834782"/>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48" name="片側の 2 つの角を切り取った四角形 47">
              <a:extLst>
                <a:ext uri="{FF2B5EF4-FFF2-40B4-BE49-F238E27FC236}">
                  <a16:creationId xmlns:a16="http://schemas.microsoft.com/office/drawing/2014/main" id="{B7396866-22A4-3940-B9CC-491AE9F74EBD}"/>
                </a:ext>
              </a:extLst>
            </p:cNvPr>
            <p:cNvSpPr/>
            <p:nvPr/>
          </p:nvSpPr>
          <p:spPr>
            <a:xfrm rot="16200000" flipH="1" flipV="1">
              <a:off x="1487547" y="3842664"/>
              <a:ext cx="592737" cy="648205"/>
            </a:xfrm>
            <a:prstGeom prst="snip2Same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正方形/長方形 1">
              <a:extLst>
                <a:ext uri="{FF2B5EF4-FFF2-40B4-BE49-F238E27FC236}">
                  <a16:creationId xmlns:a16="http://schemas.microsoft.com/office/drawing/2014/main" id="{EE90CA31-ECB3-6F42-A33C-9F63AD466C8B}"/>
                </a:ext>
              </a:extLst>
            </p:cNvPr>
            <p:cNvSpPr/>
            <p:nvPr/>
          </p:nvSpPr>
          <p:spPr>
            <a:xfrm>
              <a:off x="935992" y="2624866"/>
              <a:ext cx="1417777"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tx1"/>
                  </a:solidFill>
                </a:rPr>
                <a:t>超音波センサ</a:t>
              </a:r>
            </a:p>
          </p:txBody>
        </p:sp>
        <p:sp>
          <p:nvSpPr>
            <p:cNvPr id="54" name="正方形/長方形 53">
              <a:extLst>
                <a:ext uri="{FF2B5EF4-FFF2-40B4-BE49-F238E27FC236}">
                  <a16:creationId xmlns:a16="http://schemas.microsoft.com/office/drawing/2014/main" id="{95670154-72F6-9540-9AD7-28E7B4A18965}"/>
                </a:ext>
              </a:extLst>
            </p:cNvPr>
            <p:cNvSpPr/>
            <p:nvPr/>
          </p:nvSpPr>
          <p:spPr>
            <a:xfrm>
              <a:off x="877685" y="4481374"/>
              <a:ext cx="1534391"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tx1"/>
                  </a:solidFill>
                </a:rPr>
                <a:t>ジャイロセンサ</a:t>
              </a:r>
            </a:p>
          </p:txBody>
        </p:sp>
        <p:sp>
          <p:nvSpPr>
            <p:cNvPr id="55" name="正方形/長方形 54">
              <a:extLst>
                <a:ext uri="{FF2B5EF4-FFF2-40B4-BE49-F238E27FC236}">
                  <a16:creationId xmlns:a16="http://schemas.microsoft.com/office/drawing/2014/main" id="{C482E7DA-297C-7344-AC5A-D4FB1344E8D4}"/>
                </a:ext>
              </a:extLst>
            </p:cNvPr>
            <p:cNvSpPr/>
            <p:nvPr/>
          </p:nvSpPr>
          <p:spPr>
            <a:xfrm>
              <a:off x="1264227" y="5984593"/>
              <a:ext cx="1534391"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tx1"/>
                  </a:solidFill>
                </a:rPr>
                <a:t>光センサ</a:t>
              </a:r>
            </a:p>
          </p:txBody>
        </p:sp>
        <p:cxnSp>
          <p:nvCxnSpPr>
            <p:cNvPr id="6" name="直線コネクタ 5">
              <a:extLst>
                <a:ext uri="{FF2B5EF4-FFF2-40B4-BE49-F238E27FC236}">
                  <a16:creationId xmlns:a16="http://schemas.microsoft.com/office/drawing/2014/main" id="{908F1DBC-922A-0F43-A003-0AEF620D65EB}"/>
                </a:ext>
              </a:extLst>
            </p:cNvPr>
            <p:cNvCxnSpPr>
              <a:cxnSpLocks/>
              <a:endCxn id="3" idx="2"/>
            </p:cNvCxnSpPr>
            <p:nvPr/>
          </p:nvCxnSpPr>
          <p:spPr>
            <a:xfrm flipV="1">
              <a:off x="6384032" y="3645024"/>
              <a:ext cx="0" cy="519352"/>
            </a:xfrm>
            <a:prstGeom prst="line">
              <a:avLst/>
            </a:prstGeom>
            <a:ln w="19050">
              <a:solidFill>
                <a:schemeClr val="accent1">
                  <a:lumMod val="75000"/>
                </a:schemeClr>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grpSp>
          <p:nvGrpSpPr>
            <p:cNvPr id="8" name="グループ化 7">
              <a:extLst>
                <a:ext uri="{FF2B5EF4-FFF2-40B4-BE49-F238E27FC236}">
                  <a16:creationId xmlns:a16="http://schemas.microsoft.com/office/drawing/2014/main" id="{49FC80FB-036B-8344-87CD-C105DFD1F524}"/>
                </a:ext>
              </a:extLst>
            </p:cNvPr>
            <p:cNvGrpSpPr/>
            <p:nvPr/>
          </p:nvGrpSpPr>
          <p:grpSpPr>
            <a:xfrm>
              <a:off x="5159896" y="2492896"/>
              <a:ext cx="360040" cy="2841277"/>
              <a:chOff x="4423064" y="1243447"/>
              <a:chExt cx="1527463" cy="1527463"/>
            </a:xfrm>
          </p:grpSpPr>
          <p:cxnSp>
            <p:nvCxnSpPr>
              <p:cNvPr id="56" name="直線コネクタ 55">
                <a:extLst>
                  <a:ext uri="{FF2B5EF4-FFF2-40B4-BE49-F238E27FC236}">
                    <a16:creationId xmlns:a16="http://schemas.microsoft.com/office/drawing/2014/main" id="{7248149E-A0A6-5346-8DE4-3D6F93F14B9D}"/>
                  </a:ext>
                </a:extLst>
              </p:cNvPr>
              <p:cNvCxnSpPr/>
              <p:nvPr/>
            </p:nvCxnSpPr>
            <p:spPr>
              <a:xfrm>
                <a:off x="4423064" y="1243447"/>
                <a:ext cx="1527463" cy="0"/>
              </a:xfrm>
              <a:prstGeom prst="line">
                <a:avLst/>
              </a:prstGeom>
              <a:ln w="19050" cap="rnd">
                <a:solidFill>
                  <a:srgbClr val="FF0000"/>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57" name="直線コネクタ 56">
                <a:extLst>
                  <a:ext uri="{FF2B5EF4-FFF2-40B4-BE49-F238E27FC236}">
                    <a16:creationId xmlns:a16="http://schemas.microsoft.com/office/drawing/2014/main" id="{F1700C69-9D30-DB49-886F-868671EF99A8}"/>
                  </a:ext>
                </a:extLst>
              </p:cNvPr>
              <p:cNvCxnSpPr>
                <a:cxnSpLocks/>
              </p:cNvCxnSpPr>
              <p:nvPr/>
            </p:nvCxnSpPr>
            <p:spPr>
              <a:xfrm rot="16200000">
                <a:off x="3659333" y="2007179"/>
                <a:ext cx="1527463" cy="0"/>
              </a:xfrm>
              <a:prstGeom prst="line">
                <a:avLst/>
              </a:prstGeom>
              <a:ln w="19050" cap="rnd">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58" name="グループ化 57">
              <a:extLst>
                <a:ext uri="{FF2B5EF4-FFF2-40B4-BE49-F238E27FC236}">
                  <a16:creationId xmlns:a16="http://schemas.microsoft.com/office/drawing/2014/main" id="{497C3288-6F09-3445-B841-209EC6F517E2}"/>
                </a:ext>
              </a:extLst>
            </p:cNvPr>
            <p:cNvGrpSpPr/>
            <p:nvPr/>
          </p:nvGrpSpPr>
          <p:grpSpPr>
            <a:xfrm>
              <a:off x="3553867" y="2060848"/>
              <a:ext cx="1966069" cy="2140973"/>
              <a:chOff x="4423064" y="1243447"/>
              <a:chExt cx="1527463" cy="1527463"/>
            </a:xfrm>
          </p:grpSpPr>
          <p:cxnSp>
            <p:nvCxnSpPr>
              <p:cNvPr id="72" name="直線コネクタ 71">
                <a:extLst>
                  <a:ext uri="{FF2B5EF4-FFF2-40B4-BE49-F238E27FC236}">
                    <a16:creationId xmlns:a16="http://schemas.microsoft.com/office/drawing/2014/main" id="{A0DC07A1-9BA6-E841-91E3-B3AB875B3082}"/>
                  </a:ext>
                </a:extLst>
              </p:cNvPr>
              <p:cNvCxnSpPr/>
              <p:nvPr/>
            </p:nvCxnSpPr>
            <p:spPr>
              <a:xfrm>
                <a:off x="4423064" y="1243447"/>
                <a:ext cx="1527463" cy="0"/>
              </a:xfrm>
              <a:prstGeom prst="line">
                <a:avLst/>
              </a:prstGeom>
              <a:ln w="19050" cap="rnd">
                <a:solidFill>
                  <a:srgbClr val="FF0000"/>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73" name="直線コネクタ 72">
                <a:extLst>
                  <a:ext uri="{FF2B5EF4-FFF2-40B4-BE49-F238E27FC236}">
                    <a16:creationId xmlns:a16="http://schemas.microsoft.com/office/drawing/2014/main" id="{817A2656-2DA6-E94A-87C0-6E84B6F7037C}"/>
                  </a:ext>
                </a:extLst>
              </p:cNvPr>
              <p:cNvCxnSpPr>
                <a:cxnSpLocks/>
              </p:cNvCxnSpPr>
              <p:nvPr/>
            </p:nvCxnSpPr>
            <p:spPr>
              <a:xfrm rot="16200000">
                <a:off x="3659333" y="2007179"/>
                <a:ext cx="1527463" cy="0"/>
              </a:xfrm>
              <a:prstGeom prst="line">
                <a:avLst/>
              </a:prstGeom>
              <a:ln w="19050" cap="rnd">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74" name="グループ化 73">
              <a:extLst>
                <a:ext uri="{FF2B5EF4-FFF2-40B4-BE49-F238E27FC236}">
                  <a16:creationId xmlns:a16="http://schemas.microsoft.com/office/drawing/2014/main" id="{394D6594-F370-E74A-9075-8BFEFFEC808F}"/>
                </a:ext>
              </a:extLst>
            </p:cNvPr>
            <p:cNvGrpSpPr/>
            <p:nvPr/>
          </p:nvGrpSpPr>
          <p:grpSpPr>
            <a:xfrm>
              <a:off x="4374573" y="2276872"/>
              <a:ext cx="1145363" cy="2959577"/>
              <a:chOff x="4423064" y="1243447"/>
              <a:chExt cx="1527463" cy="1527463"/>
            </a:xfrm>
          </p:grpSpPr>
          <p:cxnSp>
            <p:nvCxnSpPr>
              <p:cNvPr id="75" name="直線コネクタ 74">
                <a:extLst>
                  <a:ext uri="{FF2B5EF4-FFF2-40B4-BE49-F238E27FC236}">
                    <a16:creationId xmlns:a16="http://schemas.microsoft.com/office/drawing/2014/main" id="{B3AD5886-7038-A04C-987B-FB93D0F48214}"/>
                  </a:ext>
                </a:extLst>
              </p:cNvPr>
              <p:cNvCxnSpPr/>
              <p:nvPr/>
            </p:nvCxnSpPr>
            <p:spPr>
              <a:xfrm>
                <a:off x="4423064" y="1243447"/>
                <a:ext cx="1527463" cy="0"/>
              </a:xfrm>
              <a:prstGeom prst="line">
                <a:avLst/>
              </a:prstGeom>
              <a:ln w="19050" cap="rnd">
                <a:solidFill>
                  <a:srgbClr val="FF0000"/>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76" name="直線コネクタ 75">
                <a:extLst>
                  <a:ext uri="{FF2B5EF4-FFF2-40B4-BE49-F238E27FC236}">
                    <a16:creationId xmlns:a16="http://schemas.microsoft.com/office/drawing/2014/main" id="{6F9E1407-4319-4A44-B350-73B573376E20}"/>
                  </a:ext>
                </a:extLst>
              </p:cNvPr>
              <p:cNvCxnSpPr>
                <a:cxnSpLocks/>
              </p:cNvCxnSpPr>
              <p:nvPr/>
            </p:nvCxnSpPr>
            <p:spPr>
              <a:xfrm rot="16200000">
                <a:off x="3659333" y="2007179"/>
                <a:ext cx="1527463" cy="0"/>
              </a:xfrm>
              <a:prstGeom prst="line">
                <a:avLst/>
              </a:prstGeom>
              <a:ln w="19050" cap="rnd">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11" name="円/楕円 10">
              <a:extLst>
                <a:ext uri="{FF2B5EF4-FFF2-40B4-BE49-F238E27FC236}">
                  <a16:creationId xmlns:a16="http://schemas.microsoft.com/office/drawing/2014/main" id="{20C8B133-7CA1-E54E-BC86-D253FA2E9B8F}"/>
                </a:ext>
              </a:extLst>
            </p:cNvPr>
            <p:cNvSpPr/>
            <p:nvPr/>
          </p:nvSpPr>
          <p:spPr>
            <a:xfrm>
              <a:off x="3532910" y="4183503"/>
              <a:ext cx="374072" cy="374072"/>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b="1" dirty="0">
                  <a:solidFill>
                    <a:schemeClr val="tx1"/>
                  </a:solidFill>
                </a:rPr>
                <a:t>M</a:t>
              </a:r>
              <a:endParaRPr kumimoji="1" lang="ja-JP" altLang="en-US" b="1">
                <a:solidFill>
                  <a:schemeClr val="tx1"/>
                </a:solidFill>
              </a:endParaRPr>
            </a:p>
          </p:txBody>
        </p:sp>
        <p:sp>
          <p:nvSpPr>
            <p:cNvPr id="77" name="円/楕円 76">
              <a:extLst>
                <a:ext uri="{FF2B5EF4-FFF2-40B4-BE49-F238E27FC236}">
                  <a16:creationId xmlns:a16="http://schemas.microsoft.com/office/drawing/2014/main" id="{DFD99CCE-3A47-B64F-81EA-DE50EB9DE10D}"/>
                </a:ext>
              </a:extLst>
            </p:cNvPr>
            <p:cNvSpPr/>
            <p:nvPr/>
          </p:nvSpPr>
          <p:spPr>
            <a:xfrm>
              <a:off x="4315693" y="5194885"/>
              <a:ext cx="374072" cy="374072"/>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b="1" dirty="0">
                  <a:solidFill>
                    <a:schemeClr val="tx1"/>
                  </a:solidFill>
                </a:rPr>
                <a:t>M</a:t>
              </a:r>
              <a:endParaRPr kumimoji="1" lang="ja-JP" altLang="en-US" b="1">
                <a:solidFill>
                  <a:schemeClr val="tx1"/>
                </a:solidFill>
              </a:endParaRPr>
            </a:p>
          </p:txBody>
        </p:sp>
        <p:sp>
          <p:nvSpPr>
            <p:cNvPr id="78" name="円/楕円 77">
              <a:extLst>
                <a:ext uri="{FF2B5EF4-FFF2-40B4-BE49-F238E27FC236}">
                  <a16:creationId xmlns:a16="http://schemas.microsoft.com/office/drawing/2014/main" id="{DC063852-142C-D043-AE10-2308FBE9EE1A}"/>
                </a:ext>
              </a:extLst>
            </p:cNvPr>
            <p:cNvSpPr/>
            <p:nvPr/>
          </p:nvSpPr>
          <p:spPr>
            <a:xfrm>
              <a:off x="7793183" y="5063266"/>
              <a:ext cx="374072" cy="374072"/>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b="1" dirty="0">
                  <a:solidFill>
                    <a:schemeClr val="tx1"/>
                  </a:solidFill>
                </a:rPr>
                <a:t>M</a:t>
              </a:r>
              <a:endParaRPr kumimoji="1" lang="ja-JP" altLang="en-US" b="1">
                <a:solidFill>
                  <a:schemeClr val="tx1"/>
                </a:solidFill>
              </a:endParaRPr>
            </a:p>
          </p:txBody>
        </p:sp>
        <p:grpSp>
          <p:nvGrpSpPr>
            <p:cNvPr id="79" name="グループ化 78">
              <a:extLst>
                <a:ext uri="{FF2B5EF4-FFF2-40B4-BE49-F238E27FC236}">
                  <a16:creationId xmlns:a16="http://schemas.microsoft.com/office/drawing/2014/main" id="{4A01BF27-0A53-E94C-A196-5F8CD7267FC5}"/>
                </a:ext>
              </a:extLst>
            </p:cNvPr>
            <p:cNvGrpSpPr/>
            <p:nvPr/>
          </p:nvGrpSpPr>
          <p:grpSpPr>
            <a:xfrm>
              <a:off x="3044242" y="1628800"/>
              <a:ext cx="2475694" cy="3768220"/>
              <a:chOff x="4423064" y="1243447"/>
              <a:chExt cx="1527463" cy="1527463"/>
            </a:xfrm>
          </p:grpSpPr>
          <p:cxnSp>
            <p:nvCxnSpPr>
              <p:cNvPr id="80" name="直線コネクタ 79">
                <a:extLst>
                  <a:ext uri="{FF2B5EF4-FFF2-40B4-BE49-F238E27FC236}">
                    <a16:creationId xmlns:a16="http://schemas.microsoft.com/office/drawing/2014/main" id="{A014D4E6-6006-3E42-9646-DBCB45FF7244}"/>
                  </a:ext>
                </a:extLst>
              </p:cNvPr>
              <p:cNvCxnSpPr/>
              <p:nvPr/>
            </p:nvCxnSpPr>
            <p:spPr>
              <a:xfrm>
                <a:off x="4423064" y="1243447"/>
                <a:ext cx="1527463" cy="0"/>
              </a:xfrm>
              <a:prstGeom prst="line">
                <a:avLst/>
              </a:prstGeom>
              <a:ln w="19050" cap="rnd">
                <a:solidFill>
                  <a:srgbClr val="FF0000"/>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81" name="直線コネクタ 80">
                <a:extLst>
                  <a:ext uri="{FF2B5EF4-FFF2-40B4-BE49-F238E27FC236}">
                    <a16:creationId xmlns:a16="http://schemas.microsoft.com/office/drawing/2014/main" id="{8628984F-7E99-3B49-9D03-AFE312CADDED}"/>
                  </a:ext>
                </a:extLst>
              </p:cNvPr>
              <p:cNvCxnSpPr>
                <a:cxnSpLocks/>
              </p:cNvCxnSpPr>
              <p:nvPr/>
            </p:nvCxnSpPr>
            <p:spPr>
              <a:xfrm rot="16200000">
                <a:off x="3659333" y="2007179"/>
                <a:ext cx="1527463" cy="0"/>
              </a:xfrm>
              <a:prstGeom prst="line">
                <a:avLst/>
              </a:prstGeom>
              <a:ln w="19050" cap="rnd">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82" name="グループ化 81">
              <a:extLst>
                <a:ext uri="{FF2B5EF4-FFF2-40B4-BE49-F238E27FC236}">
                  <a16:creationId xmlns:a16="http://schemas.microsoft.com/office/drawing/2014/main" id="{BCB29996-5990-C548-A5E7-2CB16F3FA7C1}"/>
                </a:ext>
              </a:extLst>
            </p:cNvPr>
            <p:cNvGrpSpPr/>
            <p:nvPr/>
          </p:nvGrpSpPr>
          <p:grpSpPr>
            <a:xfrm>
              <a:off x="2267669" y="1196752"/>
              <a:ext cx="3252267" cy="2237149"/>
              <a:chOff x="4423064" y="1243447"/>
              <a:chExt cx="1527463" cy="1527463"/>
            </a:xfrm>
          </p:grpSpPr>
          <p:cxnSp>
            <p:nvCxnSpPr>
              <p:cNvPr id="83" name="直線コネクタ 82">
                <a:extLst>
                  <a:ext uri="{FF2B5EF4-FFF2-40B4-BE49-F238E27FC236}">
                    <a16:creationId xmlns:a16="http://schemas.microsoft.com/office/drawing/2014/main" id="{9266F4A0-02E8-9641-A29E-28374FB1EAFC}"/>
                  </a:ext>
                </a:extLst>
              </p:cNvPr>
              <p:cNvCxnSpPr/>
              <p:nvPr/>
            </p:nvCxnSpPr>
            <p:spPr>
              <a:xfrm>
                <a:off x="4423064" y="1243447"/>
                <a:ext cx="1527463" cy="0"/>
              </a:xfrm>
              <a:prstGeom prst="line">
                <a:avLst/>
              </a:prstGeom>
              <a:ln w="19050" cap="rnd">
                <a:solidFill>
                  <a:srgbClr val="FF0000"/>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84" name="直線コネクタ 83">
                <a:extLst>
                  <a:ext uri="{FF2B5EF4-FFF2-40B4-BE49-F238E27FC236}">
                    <a16:creationId xmlns:a16="http://schemas.microsoft.com/office/drawing/2014/main" id="{9997F004-A451-0A49-AFDF-48BA3DE1224D}"/>
                  </a:ext>
                </a:extLst>
              </p:cNvPr>
              <p:cNvCxnSpPr>
                <a:cxnSpLocks/>
              </p:cNvCxnSpPr>
              <p:nvPr/>
            </p:nvCxnSpPr>
            <p:spPr>
              <a:xfrm rot="16200000">
                <a:off x="3659333" y="2007179"/>
                <a:ext cx="1527463" cy="0"/>
              </a:xfrm>
              <a:prstGeom prst="line">
                <a:avLst/>
              </a:prstGeom>
              <a:ln w="19050" cap="rnd">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85" name="直線コネクタ 84">
              <a:extLst>
                <a:ext uri="{FF2B5EF4-FFF2-40B4-BE49-F238E27FC236}">
                  <a16:creationId xmlns:a16="http://schemas.microsoft.com/office/drawing/2014/main" id="{0FE1FF1D-3EB1-E246-8E69-B77D82010A08}"/>
                </a:ext>
              </a:extLst>
            </p:cNvPr>
            <p:cNvCxnSpPr>
              <a:cxnSpLocks/>
            </p:cNvCxnSpPr>
            <p:nvPr/>
          </p:nvCxnSpPr>
          <p:spPr>
            <a:xfrm>
              <a:off x="2115243" y="3433901"/>
              <a:ext cx="137506" cy="0"/>
            </a:xfrm>
            <a:prstGeom prst="line">
              <a:avLst/>
            </a:prstGeom>
            <a:ln w="19050" cap="rnd">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6" name="直線コネクタ 85">
              <a:extLst>
                <a:ext uri="{FF2B5EF4-FFF2-40B4-BE49-F238E27FC236}">
                  <a16:creationId xmlns:a16="http://schemas.microsoft.com/office/drawing/2014/main" id="{EA4E7116-8630-C94E-951B-C8B225293976}"/>
                </a:ext>
              </a:extLst>
            </p:cNvPr>
            <p:cNvCxnSpPr>
              <a:cxnSpLocks/>
            </p:cNvCxnSpPr>
            <p:nvPr/>
          </p:nvCxnSpPr>
          <p:spPr>
            <a:xfrm>
              <a:off x="2114550" y="4166766"/>
              <a:ext cx="525066" cy="0"/>
            </a:xfrm>
            <a:prstGeom prst="line">
              <a:avLst/>
            </a:prstGeom>
            <a:ln w="19050" cap="rnd">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87" name="グループ化 86">
              <a:extLst>
                <a:ext uri="{FF2B5EF4-FFF2-40B4-BE49-F238E27FC236}">
                  <a16:creationId xmlns:a16="http://schemas.microsoft.com/office/drawing/2014/main" id="{92D44ADB-2B38-444A-B04A-C8E892E931AE}"/>
                </a:ext>
              </a:extLst>
            </p:cNvPr>
            <p:cNvGrpSpPr/>
            <p:nvPr/>
          </p:nvGrpSpPr>
          <p:grpSpPr>
            <a:xfrm>
              <a:off x="2639616" y="1412776"/>
              <a:ext cx="2880320" cy="2746339"/>
              <a:chOff x="4423064" y="1243447"/>
              <a:chExt cx="1527463" cy="1527463"/>
            </a:xfrm>
          </p:grpSpPr>
          <p:cxnSp>
            <p:nvCxnSpPr>
              <p:cNvPr id="88" name="直線コネクタ 87">
                <a:extLst>
                  <a:ext uri="{FF2B5EF4-FFF2-40B4-BE49-F238E27FC236}">
                    <a16:creationId xmlns:a16="http://schemas.microsoft.com/office/drawing/2014/main" id="{B624E249-CBBF-9948-83DC-DF2696FBF248}"/>
                  </a:ext>
                </a:extLst>
              </p:cNvPr>
              <p:cNvCxnSpPr/>
              <p:nvPr/>
            </p:nvCxnSpPr>
            <p:spPr>
              <a:xfrm>
                <a:off x="4423064" y="1243447"/>
                <a:ext cx="1527463" cy="0"/>
              </a:xfrm>
              <a:prstGeom prst="line">
                <a:avLst/>
              </a:prstGeom>
              <a:ln w="19050" cap="rnd">
                <a:solidFill>
                  <a:srgbClr val="FF0000"/>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89" name="直線コネクタ 88">
                <a:extLst>
                  <a:ext uri="{FF2B5EF4-FFF2-40B4-BE49-F238E27FC236}">
                    <a16:creationId xmlns:a16="http://schemas.microsoft.com/office/drawing/2014/main" id="{A54A37BB-2545-3746-85C4-64678BB404E9}"/>
                  </a:ext>
                </a:extLst>
              </p:cNvPr>
              <p:cNvCxnSpPr>
                <a:cxnSpLocks/>
              </p:cNvCxnSpPr>
              <p:nvPr/>
            </p:nvCxnSpPr>
            <p:spPr>
              <a:xfrm rot="16200000">
                <a:off x="3659333" y="2007179"/>
                <a:ext cx="1527463" cy="0"/>
              </a:xfrm>
              <a:prstGeom prst="line">
                <a:avLst/>
              </a:prstGeom>
              <a:ln w="19050" cap="rnd">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90" name="直線コネクタ 89">
              <a:extLst>
                <a:ext uri="{FF2B5EF4-FFF2-40B4-BE49-F238E27FC236}">
                  <a16:creationId xmlns:a16="http://schemas.microsoft.com/office/drawing/2014/main" id="{3D69ADC7-E530-AA49-96EA-FDA029FC7CB2}"/>
                </a:ext>
              </a:extLst>
            </p:cNvPr>
            <p:cNvCxnSpPr>
              <a:cxnSpLocks/>
            </p:cNvCxnSpPr>
            <p:nvPr/>
          </p:nvCxnSpPr>
          <p:spPr>
            <a:xfrm>
              <a:off x="5159896" y="5334173"/>
              <a:ext cx="2664296" cy="0"/>
            </a:xfrm>
            <a:prstGeom prst="line">
              <a:avLst/>
            </a:prstGeom>
            <a:ln w="1905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91" name="グループ化 90">
              <a:extLst>
                <a:ext uri="{FF2B5EF4-FFF2-40B4-BE49-F238E27FC236}">
                  <a16:creationId xmlns:a16="http://schemas.microsoft.com/office/drawing/2014/main" id="{656B49B9-2C3C-3848-9A19-A554E1500A33}"/>
                </a:ext>
              </a:extLst>
            </p:cNvPr>
            <p:cNvGrpSpPr/>
            <p:nvPr/>
          </p:nvGrpSpPr>
          <p:grpSpPr>
            <a:xfrm rot="16200000" flipH="1">
              <a:off x="4079778" y="2780929"/>
              <a:ext cx="1224138" cy="1656183"/>
              <a:chOff x="4423064" y="1243447"/>
              <a:chExt cx="1527463" cy="1527463"/>
            </a:xfrm>
          </p:grpSpPr>
          <p:cxnSp>
            <p:nvCxnSpPr>
              <p:cNvPr id="92" name="直線コネクタ 91">
                <a:extLst>
                  <a:ext uri="{FF2B5EF4-FFF2-40B4-BE49-F238E27FC236}">
                    <a16:creationId xmlns:a16="http://schemas.microsoft.com/office/drawing/2014/main" id="{F4CECC8F-4719-B14D-BBB4-ACC2266C1C29}"/>
                  </a:ext>
                </a:extLst>
              </p:cNvPr>
              <p:cNvCxnSpPr/>
              <p:nvPr/>
            </p:nvCxnSpPr>
            <p:spPr>
              <a:xfrm>
                <a:off x="4423064" y="1243447"/>
                <a:ext cx="1527463" cy="0"/>
              </a:xfrm>
              <a:prstGeom prst="line">
                <a:avLst/>
              </a:prstGeom>
              <a:ln w="19050" cap="rnd">
                <a:solidFill>
                  <a:schemeClr val="accent1">
                    <a:lumMod val="75000"/>
                  </a:schemeClr>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93" name="直線コネクタ 92">
                <a:extLst>
                  <a:ext uri="{FF2B5EF4-FFF2-40B4-BE49-F238E27FC236}">
                    <a16:creationId xmlns:a16="http://schemas.microsoft.com/office/drawing/2014/main" id="{23973AEB-3F26-A24B-ABD3-CD26847730AA}"/>
                  </a:ext>
                </a:extLst>
              </p:cNvPr>
              <p:cNvCxnSpPr>
                <a:cxnSpLocks/>
              </p:cNvCxnSpPr>
              <p:nvPr/>
            </p:nvCxnSpPr>
            <p:spPr>
              <a:xfrm rot="16200000">
                <a:off x="3659333" y="2007179"/>
                <a:ext cx="1527463" cy="0"/>
              </a:xfrm>
              <a:prstGeom prst="line">
                <a:avLst/>
              </a:prstGeom>
              <a:ln w="19050" cap="rnd">
                <a:solidFill>
                  <a:schemeClr val="accent1">
                    <a:lumMod val="7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94" name="グループ化 93">
              <a:extLst>
                <a:ext uri="{FF2B5EF4-FFF2-40B4-BE49-F238E27FC236}">
                  <a16:creationId xmlns:a16="http://schemas.microsoft.com/office/drawing/2014/main" id="{99C2CA00-5097-7C45-95FA-B415AEF111B7}"/>
                </a:ext>
              </a:extLst>
            </p:cNvPr>
            <p:cNvGrpSpPr/>
            <p:nvPr/>
          </p:nvGrpSpPr>
          <p:grpSpPr>
            <a:xfrm rot="16200000" flipH="1">
              <a:off x="4079776" y="3789040"/>
              <a:ext cx="2016224" cy="864096"/>
              <a:chOff x="4423064" y="1243447"/>
              <a:chExt cx="1527463" cy="1527463"/>
            </a:xfrm>
          </p:grpSpPr>
          <p:cxnSp>
            <p:nvCxnSpPr>
              <p:cNvPr id="95" name="直線コネクタ 94">
                <a:extLst>
                  <a:ext uri="{FF2B5EF4-FFF2-40B4-BE49-F238E27FC236}">
                    <a16:creationId xmlns:a16="http://schemas.microsoft.com/office/drawing/2014/main" id="{331BE7C4-9464-F145-B889-2B93F5027D6A}"/>
                  </a:ext>
                </a:extLst>
              </p:cNvPr>
              <p:cNvCxnSpPr/>
              <p:nvPr/>
            </p:nvCxnSpPr>
            <p:spPr>
              <a:xfrm>
                <a:off x="4423064" y="1243447"/>
                <a:ext cx="1527463" cy="0"/>
              </a:xfrm>
              <a:prstGeom prst="line">
                <a:avLst/>
              </a:prstGeom>
              <a:ln w="19050" cap="rnd">
                <a:solidFill>
                  <a:schemeClr val="accent1">
                    <a:lumMod val="75000"/>
                  </a:schemeClr>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96" name="直線コネクタ 95">
                <a:extLst>
                  <a:ext uri="{FF2B5EF4-FFF2-40B4-BE49-F238E27FC236}">
                    <a16:creationId xmlns:a16="http://schemas.microsoft.com/office/drawing/2014/main" id="{7CB16ADF-D6E6-D244-83FB-62D2166F9D8C}"/>
                  </a:ext>
                </a:extLst>
              </p:cNvPr>
              <p:cNvCxnSpPr>
                <a:cxnSpLocks/>
              </p:cNvCxnSpPr>
              <p:nvPr/>
            </p:nvCxnSpPr>
            <p:spPr>
              <a:xfrm rot="16200000">
                <a:off x="3659333" y="2007179"/>
                <a:ext cx="1527463" cy="0"/>
              </a:xfrm>
              <a:prstGeom prst="line">
                <a:avLst/>
              </a:prstGeom>
              <a:ln w="19050" cap="rnd">
                <a:solidFill>
                  <a:schemeClr val="accent1">
                    <a:lumMod val="7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97" name="グループ化 96">
              <a:extLst>
                <a:ext uri="{FF2B5EF4-FFF2-40B4-BE49-F238E27FC236}">
                  <a16:creationId xmlns:a16="http://schemas.microsoft.com/office/drawing/2014/main" id="{05FF8B2D-EDC0-CE47-8E0E-511257234A55}"/>
                </a:ext>
              </a:extLst>
            </p:cNvPr>
            <p:cNvGrpSpPr/>
            <p:nvPr/>
          </p:nvGrpSpPr>
          <p:grpSpPr>
            <a:xfrm rot="10800000" flipH="1">
              <a:off x="5303912" y="3428999"/>
              <a:ext cx="2520280" cy="1728191"/>
              <a:chOff x="4423064" y="1243447"/>
              <a:chExt cx="1527463" cy="1527463"/>
            </a:xfrm>
          </p:grpSpPr>
          <p:cxnSp>
            <p:nvCxnSpPr>
              <p:cNvPr id="98" name="直線コネクタ 97">
                <a:extLst>
                  <a:ext uri="{FF2B5EF4-FFF2-40B4-BE49-F238E27FC236}">
                    <a16:creationId xmlns:a16="http://schemas.microsoft.com/office/drawing/2014/main" id="{9C4B8C8D-DC43-0741-AD09-35C8473AC705}"/>
                  </a:ext>
                </a:extLst>
              </p:cNvPr>
              <p:cNvCxnSpPr/>
              <p:nvPr/>
            </p:nvCxnSpPr>
            <p:spPr>
              <a:xfrm>
                <a:off x="4423064" y="1243447"/>
                <a:ext cx="1527463" cy="0"/>
              </a:xfrm>
              <a:prstGeom prst="line">
                <a:avLst/>
              </a:prstGeom>
              <a:ln w="19050" cap="rnd">
                <a:solidFill>
                  <a:schemeClr val="accent1">
                    <a:lumMod val="75000"/>
                  </a:schemeClr>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99" name="直線コネクタ 98">
                <a:extLst>
                  <a:ext uri="{FF2B5EF4-FFF2-40B4-BE49-F238E27FC236}">
                    <a16:creationId xmlns:a16="http://schemas.microsoft.com/office/drawing/2014/main" id="{95D64DD6-F5C8-3A45-B3EB-BB168BCFFD26}"/>
                  </a:ext>
                </a:extLst>
              </p:cNvPr>
              <p:cNvCxnSpPr>
                <a:cxnSpLocks/>
              </p:cNvCxnSpPr>
              <p:nvPr/>
            </p:nvCxnSpPr>
            <p:spPr>
              <a:xfrm rot="16200000">
                <a:off x="3659333" y="2007179"/>
                <a:ext cx="1527463" cy="0"/>
              </a:xfrm>
              <a:prstGeom prst="line">
                <a:avLst/>
              </a:prstGeom>
              <a:ln w="19050" cap="rnd">
                <a:solidFill>
                  <a:schemeClr val="accent1">
                    <a:lumMod val="7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100" name="直線コネクタ 99">
              <a:extLst>
                <a:ext uri="{FF2B5EF4-FFF2-40B4-BE49-F238E27FC236}">
                  <a16:creationId xmlns:a16="http://schemas.microsoft.com/office/drawing/2014/main" id="{9C646CC6-3918-4E43-A927-B8B3A2F202C8}"/>
                </a:ext>
              </a:extLst>
            </p:cNvPr>
            <p:cNvCxnSpPr>
              <a:cxnSpLocks/>
            </p:cNvCxnSpPr>
            <p:nvPr/>
          </p:nvCxnSpPr>
          <p:spPr>
            <a:xfrm>
              <a:off x="5303912" y="3429000"/>
              <a:ext cx="216024" cy="0"/>
            </a:xfrm>
            <a:prstGeom prst="line">
              <a:avLst/>
            </a:prstGeom>
            <a:ln w="19050">
              <a:solidFill>
                <a:schemeClr val="accent1">
                  <a:lumMod val="7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 name="正方形/長方形 2">
              <a:extLst>
                <a:ext uri="{FF2B5EF4-FFF2-40B4-BE49-F238E27FC236}">
                  <a16:creationId xmlns:a16="http://schemas.microsoft.com/office/drawing/2014/main" id="{D5728361-9A62-244E-B49F-E11536010A27}"/>
                </a:ext>
              </a:extLst>
            </p:cNvPr>
            <p:cNvSpPr/>
            <p:nvPr/>
          </p:nvSpPr>
          <p:spPr>
            <a:xfrm>
              <a:off x="5519936" y="764704"/>
              <a:ext cx="1728192" cy="288032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dirty="0">
                  <a:solidFill>
                    <a:schemeClr val="tx1"/>
                  </a:solidFill>
                </a:rPr>
                <a:t>CPU</a:t>
              </a:r>
              <a:endParaRPr kumimoji="1" lang="ja-JP" altLang="en-US">
                <a:solidFill>
                  <a:schemeClr val="tx1"/>
                </a:solidFill>
              </a:endParaRPr>
            </a:p>
          </p:txBody>
        </p:sp>
        <p:sp>
          <p:nvSpPr>
            <p:cNvPr id="101" name="正方形/長方形 100">
              <a:extLst>
                <a:ext uri="{FF2B5EF4-FFF2-40B4-BE49-F238E27FC236}">
                  <a16:creationId xmlns:a16="http://schemas.microsoft.com/office/drawing/2014/main" id="{8246770C-59EA-0849-AAD9-C65AA97D51FF}"/>
                </a:ext>
              </a:extLst>
            </p:cNvPr>
            <p:cNvSpPr/>
            <p:nvPr/>
          </p:nvSpPr>
          <p:spPr>
            <a:xfrm>
              <a:off x="5542319" y="3284984"/>
              <a:ext cx="1417777" cy="1440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200" dirty="0" err="1">
                  <a:solidFill>
                    <a:schemeClr val="tx1"/>
                  </a:solidFill>
                </a:rPr>
                <a:t>tail_motor_pwm</a:t>
              </a:r>
              <a:endParaRPr kumimoji="1" lang="ja-JP" altLang="en-US" sz="1200">
                <a:solidFill>
                  <a:schemeClr val="tx1"/>
                </a:solidFill>
              </a:endParaRPr>
            </a:p>
          </p:txBody>
        </p:sp>
        <p:sp>
          <p:nvSpPr>
            <p:cNvPr id="102" name="正方形/長方形 101">
              <a:extLst>
                <a:ext uri="{FF2B5EF4-FFF2-40B4-BE49-F238E27FC236}">
                  <a16:creationId xmlns:a16="http://schemas.microsoft.com/office/drawing/2014/main" id="{81791F1A-8684-BD46-96D8-E97E34CE6887}"/>
                </a:ext>
              </a:extLst>
            </p:cNvPr>
            <p:cNvSpPr/>
            <p:nvPr/>
          </p:nvSpPr>
          <p:spPr>
            <a:xfrm>
              <a:off x="5519936" y="3068960"/>
              <a:ext cx="1728192" cy="1440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200" dirty="0">
                  <a:solidFill>
                    <a:schemeClr val="tx1"/>
                  </a:solidFill>
                </a:rPr>
                <a:t>left/</a:t>
              </a:r>
              <a:r>
                <a:rPr kumimoji="1" lang="en-US" altLang="ja-JP" sz="1200" dirty="0" err="1">
                  <a:solidFill>
                    <a:schemeClr val="tx1"/>
                  </a:solidFill>
                </a:rPr>
                <a:t>right_motor_pwm</a:t>
              </a:r>
              <a:endParaRPr kumimoji="1" lang="ja-JP" altLang="en-US" sz="1200">
                <a:solidFill>
                  <a:schemeClr val="tx1"/>
                </a:solidFill>
              </a:endParaRPr>
            </a:p>
          </p:txBody>
        </p:sp>
        <p:sp>
          <p:nvSpPr>
            <p:cNvPr id="103" name="正方形/長方形 102">
              <a:extLst>
                <a:ext uri="{FF2B5EF4-FFF2-40B4-BE49-F238E27FC236}">
                  <a16:creationId xmlns:a16="http://schemas.microsoft.com/office/drawing/2014/main" id="{8C9149BE-8F97-974D-89EC-8A6A1334C8BC}"/>
                </a:ext>
              </a:extLst>
            </p:cNvPr>
            <p:cNvSpPr/>
            <p:nvPr/>
          </p:nvSpPr>
          <p:spPr>
            <a:xfrm>
              <a:off x="5519936" y="2852936"/>
              <a:ext cx="1728192" cy="1440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1200" dirty="0" err="1">
                  <a:solidFill>
                    <a:schemeClr val="tx1"/>
                  </a:solidFill>
                </a:rPr>
                <a:t>arm</a:t>
              </a:r>
              <a:r>
                <a:rPr kumimoji="1" lang="en-US" altLang="ja-JP" sz="1200" dirty="0" err="1">
                  <a:solidFill>
                    <a:schemeClr val="tx1"/>
                  </a:solidFill>
                </a:rPr>
                <a:t>_motor_pwm</a:t>
              </a:r>
              <a:endParaRPr kumimoji="1" lang="ja-JP" altLang="en-US" sz="1200">
                <a:solidFill>
                  <a:schemeClr val="tx1"/>
                </a:solidFill>
              </a:endParaRPr>
            </a:p>
          </p:txBody>
        </p:sp>
        <p:sp>
          <p:nvSpPr>
            <p:cNvPr id="104" name="正方形/長方形 103">
              <a:extLst>
                <a:ext uri="{FF2B5EF4-FFF2-40B4-BE49-F238E27FC236}">
                  <a16:creationId xmlns:a16="http://schemas.microsoft.com/office/drawing/2014/main" id="{B2725BCA-5ABF-8F45-9AC9-18196D2B3113}"/>
                </a:ext>
              </a:extLst>
            </p:cNvPr>
            <p:cNvSpPr/>
            <p:nvPr/>
          </p:nvSpPr>
          <p:spPr>
            <a:xfrm>
              <a:off x="5519936" y="2348880"/>
              <a:ext cx="1728192" cy="1440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1200" dirty="0" err="1">
                  <a:solidFill>
                    <a:schemeClr val="tx1"/>
                  </a:solidFill>
                </a:rPr>
                <a:t>tail</a:t>
              </a:r>
              <a:r>
                <a:rPr kumimoji="1" lang="en-US" altLang="ja-JP" sz="1200" dirty="0" err="1">
                  <a:solidFill>
                    <a:schemeClr val="tx1"/>
                  </a:solidFill>
                </a:rPr>
                <a:t>_motor_encoder</a:t>
              </a:r>
              <a:endParaRPr kumimoji="1" lang="ja-JP" altLang="en-US" sz="1200">
                <a:solidFill>
                  <a:schemeClr val="tx1"/>
                </a:solidFill>
              </a:endParaRPr>
            </a:p>
          </p:txBody>
        </p:sp>
        <p:sp>
          <p:nvSpPr>
            <p:cNvPr id="105" name="正方形/長方形 104">
              <a:extLst>
                <a:ext uri="{FF2B5EF4-FFF2-40B4-BE49-F238E27FC236}">
                  <a16:creationId xmlns:a16="http://schemas.microsoft.com/office/drawing/2014/main" id="{06630923-2EE7-F34F-8697-E418A84C743F}"/>
                </a:ext>
              </a:extLst>
            </p:cNvPr>
            <p:cNvSpPr/>
            <p:nvPr/>
          </p:nvSpPr>
          <p:spPr>
            <a:xfrm>
              <a:off x="5519936" y="2132856"/>
              <a:ext cx="1728192" cy="1440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1200" dirty="0">
                  <a:solidFill>
                    <a:schemeClr val="tx1"/>
                  </a:solidFill>
                </a:rPr>
                <a:t>l/</a:t>
              </a:r>
              <a:r>
                <a:rPr lang="en-US" altLang="ja-JP" sz="1200" dirty="0" err="1">
                  <a:solidFill>
                    <a:schemeClr val="tx1"/>
                  </a:solidFill>
                </a:rPr>
                <a:t>r</a:t>
              </a:r>
              <a:r>
                <a:rPr kumimoji="1" lang="en-US" altLang="ja-JP" sz="1200" dirty="0" err="1">
                  <a:solidFill>
                    <a:schemeClr val="tx1"/>
                  </a:solidFill>
                </a:rPr>
                <a:t>_motor_encoder</a:t>
              </a:r>
              <a:endParaRPr kumimoji="1" lang="ja-JP" altLang="en-US" sz="1200">
                <a:solidFill>
                  <a:schemeClr val="tx1"/>
                </a:solidFill>
              </a:endParaRPr>
            </a:p>
          </p:txBody>
        </p:sp>
        <p:sp>
          <p:nvSpPr>
            <p:cNvPr id="106" name="正方形/長方形 105">
              <a:extLst>
                <a:ext uri="{FF2B5EF4-FFF2-40B4-BE49-F238E27FC236}">
                  <a16:creationId xmlns:a16="http://schemas.microsoft.com/office/drawing/2014/main" id="{D5645CC8-480D-B945-999E-6FF1FEBDDE10}"/>
                </a:ext>
              </a:extLst>
            </p:cNvPr>
            <p:cNvSpPr/>
            <p:nvPr/>
          </p:nvSpPr>
          <p:spPr>
            <a:xfrm>
              <a:off x="5519936" y="1916832"/>
              <a:ext cx="1728192" cy="1440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200" dirty="0" err="1">
                  <a:solidFill>
                    <a:schemeClr val="tx1"/>
                  </a:solidFill>
                </a:rPr>
                <a:t>arm_motor_encoder</a:t>
              </a:r>
              <a:endParaRPr kumimoji="1" lang="ja-JP" altLang="en-US" sz="1200">
                <a:solidFill>
                  <a:schemeClr val="tx1"/>
                </a:solidFill>
              </a:endParaRPr>
            </a:p>
          </p:txBody>
        </p:sp>
        <p:sp>
          <p:nvSpPr>
            <p:cNvPr id="107" name="正方形/長方形 106">
              <a:extLst>
                <a:ext uri="{FF2B5EF4-FFF2-40B4-BE49-F238E27FC236}">
                  <a16:creationId xmlns:a16="http://schemas.microsoft.com/office/drawing/2014/main" id="{91BE8022-4EF9-A346-BF78-D909AA825CA6}"/>
                </a:ext>
              </a:extLst>
            </p:cNvPr>
            <p:cNvSpPr/>
            <p:nvPr/>
          </p:nvSpPr>
          <p:spPr>
            <a:xfrm>
              <a:off x="5519936" y="1484784"/>
              <a:ext cx="1728192" cy="1440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1200" dirty="0" err="1">
                  <a:solidFill>
                    <a:schemeClr val="tx1"/>
                  </a:solidFill>
                </a:rPr>
                <a:t>c</a:t>
              </a:r>
              <a:r>
                <a:rPr kumimoji="1" lang="en-US" altLang="ja-JP" sz="1200" dirty="0" err="1">
                  <a:solidFill>
                    <a:schemeClr val="tx1"/>
                  </a:solidFill>
                </a:rPr>
                <a:t>olor_sensor</a:t>
              </a:r>
              <a:endParaRPr kumimoji="1" lang="ja-JP" altLang="en-US" sz="1200">
                <a:solidFill>
                  <a:schemeClr val="tx1"/>
                </a:solidFill>
              </a:endParaRPr>
            </a:p>
          </p:txBody>
        </p:sp>
        <p:sp>
          <p:nvSpPr>
            <p:cNvPr id="108" name="正方形/長方形 107">
              <a:extLst>
                <a:ext uri="{FF2B5EF4-FFF2-40B4-BE49-F238E27FC236}">
                  <a16:creationId xmlns:a16="http://schemas.microsoft.com/office/drawing/2014/main" id="{CE1B10CA-506F-AF41-B4B5-7E10E6F3A3E3}"/>
                </a:ext>
              </a:extLst>
            </p:cNvPr>
            <p:cNvSpPr/>
            <p:nvPr/>
          </p:nvSpPr>
          <p:spPr>
            <a:xfrm>
              <a:off x="5519936" y="1268760"/>
              <a:ext cx="1728192" cy="1440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200" dirty="0" err="1">
                  <a:solidFill>
                    <a:schemeClr val="tx1"/>
                  </a:solidFill>
                </a:rPr>
                <a:t>gyro_sensor</a:t>
              </a:r>
              <a:endParaRPr kumimoji="1" lang="ja-JP" altLang="en-US" sz="1200">
                <a:solidFill>
                  <a:schemeClr val="tx1"/>
                </a:solidFill>
              </a:endParaRPr>
            </a:p>
          </p:txBody>
        </p:sp>
        <p:sp>
          <p:nvSpPr>
            <p:cNvPr id="109" name="正方形/長方形 108">
              <a:extLst>
                <a:ext uri="{FF2B5EF4-FFF2-40B4-BE49-F238E27FC236}">
                  <a16:creationId xmlns:a16="http://schemas.microsoft.com/office/drawing/2014/main" id="{147F6637-5842-6C4C-87DE-4B43B1F53EC1}"/>
                </a:ext>
              </a:extLst>
            </p:cNvPr>
            <p:cNvSpPr/>
            <p:nvPr/>
          </p:nvSpPr>
          <p:spPr>
            <a:xfrm>
              <a:off x="5519936" y="1052736"/>
              <a:ext cx="1728192" cy="1440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200" dirty="0" err="1">
                  <a:solidFill>
                    <a:schemeClr val="tx1"/>
                  </a:solidFill>
                </a:rPr>
                <a:t>sonar_sensor</a:t>
              </a:r>
              <a:endParaRPr kumimoji="1" lang="ja-JP" altLang="en-US" sz="1200">
                <a:solidFill>
                  <a:schemeClr val="tx1"/>
                </a:solidFill>
              </a:endParaRPr>
            </a:p>
          </p:txBody>
        </p:sp>
        <p:sp>
          <p:nvSpPr>
            <p:cNvPr id="26" name="正方形/長方形 25">
              <a:extLst>
                <a:ext uri="{FF2B5EF4-FFF2-40B4-BE49-F238E27FC236}">
                  <a16:creationId xmlns:a16="http://schemas.microsoft.com/office/drawing/2014/main" id="{898E71A5-5EF7-7F49-8E15-E4F3CEE85774}"/>
                </a:ext>
              </a:extLst>
            </p:cNvPr>
            <p:cNvSpPr/>
            <p:nvPr/>
          </p:nvSpPr>
          <p:spPr>
            <a:xfrm>
              <a:off x="5519936" y="4149080"/>
              <a:ext cx="1728192" cy="288032"/>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tx1"/>
                  </a:solidFill>
                </a:rPr>
                <a:t>乾電池</a:t>
              </a:r>
            </a:p>
          </p:txBody>
        </p:sp>
        <p:sp>
          <p:nvSpPr>
            <p:cNvPr id="111" name="正方形/長方形 110">
              <a:extLst>
                <a:ext uri="{FF2B5EF4-FFF2-40B4-BE49-F238E27FC236}">
                  <a16:creationId xmlns:a16="http://schemas.microsoft.com/office/drawing/2014/main" id="{F419667C-20FC-214F-AABD-00B15669DDCE}"/>
                </a:ext>
              </a:extLst>
            </p:cNvPr>
            <p:cNvSpPr/>
            <p:nvPr/>
          </p:nvSpPr>
          <p:spPr>
            <a:xfrm rot="10800000" flipV="1">
              <a:off x="6312024" y="3861048"/>
              <a:ext cx="1008112"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solidFill>
                    <a:schemeClr val="tx1"/>
                  </a:solidFill>
                </a:rPr>
                <a:t>mV/mA</a:t>
              </a:r>
              <a:endParaRPr kumimoji="1" lang="ja-JP" altLang="en-US" sz="1400">
                <a:solidFill>
                  <a:schemeClr val="tx1"/>
                </a:solidFill>
              </a:endParaRPr>
            </a:p>
          </p:txBody>
        </p:sp>
      </p:grpSp>
      <p:sp>
        <p:nvSpPr>
          <p:cNvPr id="110" name="正方形/長方形 109">
            <a:extLst>
              <a:ext uri="{FF2B5EF4-FFF2-40B4-BE49-F238E27FC236}">
                <a16:creationId xmlns:a16="http://schemas.microsoft.com/office/drawing/2014/main" id="{C945B98E-9D26-784D-AD2D-CC4BE51E4B89}"/>
              </a:ext>
            </a:extLst>
          </p:cNvPr>
          <p:cNvSpPr/>
          <p:nvPr/>
        </p:nvSpPr>
        <p:spPr>
          <a:xfrm>
            <a:off x="407368" y="836712"/>
            <a:ext cx="1728192" cy="1548172"/>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dirty="0">
                <a:solidFill>
                  <a:schemeClr val="tx1"/>
                </a:solidFill>
              </a:rPr>
              <a:t>PC</a:t>
            </a:r>
            <a:endParaRPr kumimoji="1" lang="ja-JP" altLang="en-US">
              <a:solidFill>
                <a:schemeClr val="tx1"/>
              </a:solidFill>
            </a:endParaRPr>
          </a:p>
        </p:txBody>
      </p:sp>
      <p:sp>
        <p:nvSpPr>
          <p:cNvPr id="113" name="正方形/長方形 112">
            <a:extLst>
              <a:ext uri="{FF2B5EF4-FFF2-40B4-BE49-F238E27FC236}">
                <a16:creationId xmlns:a16="http://schemas.microsoft.com/office/drawing/2014/main" id="{8265059B-B887-1A49-8D5B-9F78FA6A73C9}"/>
              </a:ext>
            </a:extLst>
          </p:cNvPr>
          <p:cNvSpPr/>
          <p:nvPr/>
        </p:nvSpPr>
        <p:spPr>
          <a:xfrm>
            <a:off x="419782" y="512676"/>
            <a:ext cx="1719808"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1"/>
                </a:solidFill>
              </a:rPr>
              <a:t>Bluetooth</a:t>
            </a:r>
            <a:r>
              <a:rPr kumimoji="1" lang="ja-JP" altLang="en-US" sz="1400">
                <a:solidFill>
                  <a:schemeClr val="tx1"/>
                </a:solidFill>
              </a:rPr>
              <a:t>通信機器</a:t>
            </a:r>
          </a:p>
        </p:txBody>
      </p:sp>
      <p:cxnSp>
        <p:nvCxnSpPr>
          <p:cNvPr id="116" name="直線コネクタ 115">
            <a:extLst>
              <a:ext uri="{FF2B5EF4-FFF2-40B4-BE49-F238E27FC236}">
                <a16:creationId xmlns:a16="http://schemas.microsoft.com/office/drawing/2014/main" id="{2A82784C-5820-A94A-B882-F9A772E0F931}"/>
              </a:ext>
            </a:extLst>
          </p:cNvPr>
          <p:cNvCxnSpPr>
            <a:cxnSpLocks/>
          </p:cNvCxnSpPr>
          <p:nvPr/>
        </p:nvCxnSpPr>
        <p:spPr>
          <a:xfrm flipH="1">
            <a:off x="2135561" y="980728"/>
            <a:ext cx="5832647" cy="0"/>
          </a:xfrm>
          <a:prstGeom prst="line">
            <a:avLst/>
          </a:prstGeom>
          <a:ln w="19050" cap="rnd">
            <a:solidFill>
              <a:schemeClr val="accent6">
                <a:lumMod val="75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17" name="正方形/長方形 116">
            <a:extLst>
              <a:ext uri="{FF2B5EF4-FFF2-40B4-BE49-F238E27FC236}">
                <a16:creationId xmlns:a16="http://schemas.microsoft.com/office/drawing/2014/main" id="{A8E2CA04-D10E-CF40-81AF-BD153ECCFC5B}"/>
              </a:ext>
            </a:extLst>
          </p:cNvPr>
          <p:cNvSpPr/>
          <p:nvPr/>
        </p:nvSpPr>
        <p:spPr>
          <a:xfrm>
            <a:off x="2423592" y="692696"/>
            <a:ext cx="1719808"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1"/>
                </a:solidFill>
              </a:rPr>
              <a:t>Bluetooth</a:t>
            </a:r>
            <a:endParaRPr kumimoji="1" lang="ja-JP" altLang="en-US" sz="1400">
              <a:solidFill>
                <a:schemeClr val="tx1"/>
              </a:solidFill>
            </a:endParaRPr>
          </a:p>
        </p:txBody>
      </p:sp>
    </p:spTree>
    <p:extLst>
      <p:ext uri="{BB962C8B-B14F-4D97-AF65-F5344CB8AC3E}">
        <p14:creationId xmlns:p14="http://schemas.microsoft.com/office/powerpoint/2010/main" val="27676400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2" name="グループ化 241">
            <a:extLst>
              <a:ext uri="{FF2B5EF4-FFF2-40B4-BE49-F238E27FC236}">
                <a16:creationId xmlns:a16="http://schemas.microsoft.com/office/drawing/2014/main" id="{0168AD15-3E6C-C744-A41B-66D176B1B2DD}"/>
              </a:ext>
            </a:extLst>
          </p:cNvPr>
          <p:cNvGrpSpPr/>
          <p:nvPr/>
        </p:nvGrpSpPr>
        <p:grpSpPr>
          <a:xfrm>
            <a:off x="5690955" y="710698"/>
            <a:ext cx="5805645" cy="5742638"/>
            <a:chOff x="5816969" y="692696"/>
            <a:chExt cx="5805645" cy="5742638"/>
          </a:xfrm>
        </p:grpSpPr>
        <p:sp>
          <p:nvSpPr>
            <p:cNvPr id="89" name="円/楕円 88">
              <a:extLst>
                <a:ext uri="{FF2B5EF4-FFF2-40B4-BE49-F238E27FC236}">
                  <a16:creationId xmlns:a16="http://schemas.microsoft.com/office/drawing/2014/main" id="{D1F2729C-8511-474F-A648-2DD32D4BC889}"/>
                </a:ext>
              </a:extLst>
            </p:cNvPr>
            <p:cNvSpPr/>
            <p:nvPr/>
          </p:nvSpPr>
          <p:spPr>
            <a:xfrm>
              <a:off x="8409257" y="1574794"/>
              <a:ext cx="558062" cy="558062"/>
            </a:xfrm>
            <a:prstGeom prst="ellipse">
              <a:avLst/>
            </a:prstGeom>
            <a:solidFill>
              <a:schemeClr val="accent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5</a:t>
              </a:r>
              <a:endParaRPr kumimoji="1" lang="ja-JP" altLang="en-US" sz="1400" dirty="0" err="1">
                <a:solidFill>
                  <a:schemeClr val="tx1"/>
                </a:solidFill>
              </a:endParaRPr>
            </a:p>
          </p:txBody>
        </p:sp>
        <p:sp>
          <p:nvSpPr>
            <p:cNvPr id="110" name="円/楕円 109">
              <a:extLst>
                <a:ext uri="{FF2B5EF4-FFF2-40B4-BE49-F238E27FC236}">
                  <a16:creationId xmlns:a16="http://schemas.microsoft.com/office/drawing/2014/main" id="{5A54C743-E5AD-804F-BC37-358123E13F7F}"/>
                </a:ext>
              </a:extLst>
            </p:cNvPr>
            <p:cNvSpPr/>
            <p:nvPr/>
          </p:nvSpPr>
          <p:spPr>
            <a:xfrm>
              <a:off x="8409257" y="5031178"/>
              <a:ext cx="558062" cy="558062"/>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18</a:t>
              </a:r>
              <a:endParaRPr kumimoji="1" lang="ja-JP" altLang="en-US" sz="1400" dirty="0" err="1">
                <a:solidFill>
                  <a:schemeClr val="tx1"/>
                </a:solidFill>
              </a:endParaRPr>
            </a:p>
          </p:txBody>
        </p:sp>
        <p:grpSp>
          <p:nvGrpSpPr>
            <p:cNvPr id="164" name="グループ化 163">
              <a:extLst>
                <a:ext uri="{FF2B5EF4-FFF2-40B4-BE49-F238E27FC236}">
                  <a16:creationId xmlns:a16="http://schemas.microsoft.com/office/drawing/2014/main" id="{122099C1-0E10-4E43-8310-698832C58DE9}"/>
                </a:ext>
              </a:extLst>
            </p:cNvPr>
            <p:cNvGrpSpPr/>
            <p:nvPr/>
          </p:nvGrpSpPr>
          <p:grpSpPr>
            <a:xfrm>
              <a:off x="5816969" y="692696"/>
              <a:ext cx="2286254" cy="5742638"/>
              <a:chOff x="5816969" y="692696"/>
              <a:chExt cx="2286254" cy="5742638"/>
            </a:xfrm>
          </p:grpSpPr>
          <p:sp>
            <p:nvSpPr>
              <p:cNvPr id="37" name="円/楕円 36">
                <a:extLst>
                  <a:ext uri="{FF2B5EF4-FFF2-40B4-BE49-F238E27FC236}">
                    <a16:creationId xmlns:a16="http://schemas.microsoft.com/office/drawing/2014/main" id="{D9C62284-E67D-5B4C-B10A-0F32A4DB3826}"/>
                  </a:ext>
                </a:extLst>
              </p:cNvPr>
              <p:cNvSpPr/>
              <p:nvPr/>
            </p:nvSpPr>
            <p:spPr>
              <a:xfrm>
                <a:off x="5816969" y="692696"/>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0</a:t>
                </a:r>
                <a:endParaRPr kumimoji="1" lang="ja-JP" altLang="en-US" sz="1400" dirty="0" err="1">
                  <a:solidFill>
                    <a:schemeClr val="tx1"/>
                  </a:solidFill>
                </a:endParaRPr>
              </a:p>
            </p:txBody>
          </p:sp>
          <p:sp>
            <p:nvSpPr>
              <p:cNvPr id="85" name="円/楕円 84">
                <a:extLst>
                  <a:ext uri="{FF2B5EF4-FFF2-40B4-BE49-F238E27FC236}">
                    <a16:creationId xmlns:a16="http://schemas.microsoft.com/office/drawing/2014/main" id="{350FDC44-7684-F74A-8BB0-749518883923}"/>
                  </a:ext>
                </a:extLst>
              </p:cNvPr>
              <p:cNvSpPr/>
              <p:nvPr/>
            </p:nvSpPr>
            <p:spPr>
              <a:xfrm>
                <a:off x="7545161" y="692696"/>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a:t>
                </a:r>
                <a:endParaRPr kumimoji="1" lang="ja-JP" altLang="en-US" sz="1400" dirty="0" err="1">
                  <a:solidFill>
                    <a:schemeClr val="tx1"/>
                  </a:solidFill>
                </a:endParaRPr>
              </a:p>
            </p:txBody>
          </p:sp>
          <p:sp>
            <p:nvSpPr>
              <p:cNvPr id="88" name="円/楕円 87">
                <a:extLst>
                  <a:ext uri="{FF2B5EF4-FFF2-40B4-BE49-F238E27FC236}">
                    <a16:creationId xmlns:a16="http://schemas.microsoft.com/office/drawing/2014/main" id="{D660279E-39F5-B041-8D45-99F1AA114569}"/>
                  </a:ext>
                </a:extLst>
              </p:cNvPr>
              <p:cNvSpPr/>
              <p:nvPr/>
            </p:nvSpPr>
            <p:spPr>
              <a:xfrm>
                <a:off x="6681065" y="1574794"/>
                <a:ext cx="558062" cy="558062"/>
              </a:xfrm>
              <a:prstGeom prst="ellipse">
                <a:avLst/>
              </a:prstGeom>
              <a:solidFill>
                <a:srgbClr val="FFFF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4</a:t>
                </a:r>
                <a:endParaRPr kumimoji="1" lang="ja-JP" altLang="en-US" sz="1400" dirty="0" err="1">
                  <a:solidFill>
                    <a:schemeClr val="tx1"/>
                  </a:solidFill>
                </a:endParaRPr>
              </a:p>
            </p:txBody>
          </p:sp>
          <p:sp>
            <p:nvSpPr>
              <p:cNvPr id="92" name="円/楕円 91">
                <a:extLst>
                  <a:ext uri="{FF2B5EF4-FFF2-40B4-BE49-F238E27FC236}">
                    <a16:creationId xmlns:a16="http://schemas.microsoft.com/office/drawing/2014/main" id="{C9F66881-5A1E-DF4B-8BBE-2220BE0FCC15}"/>
                  </a:ext>
                </a:extLst>
              </p:cNvPr>
              <p:cNvSpPr/>
              <p:nvPr/>
            </p:nvSpPr>
            <p:spPr>
              <a:xfrm>
                <a:off x="5816969" y="2438890"/>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7</a:t>
                </a:r>
                <a:endParaRPr kumimoji="1" lang="ja-JP" altLang="en-US" sz="1400" dirty="0" err="1">
                  <a:solidFill>
                    <a:schemeClr val="tx1"/>
                  </a:solidFill>
                </a:endParaRPr>
              </a:p>
            </p:txBody>
          </p:sp>
          <p:sp>
            <p:nvSpPr>
              <p:cNvPr id="93" name="円/楕円 92">
                <a:extLst>
                  <a:ext uri="{FF2B5EF4-FFF2-40B4-BE49-F238E27FC236}">
                    <a16:creationId xmlns:a16="http://schemas.microsoft.com/office/drawing/2014/main" id="{D5D3CDD2-731F-194E-8C5D-E73161E0BE43}"/>
                  </a:ext>
                </a:extLst>
              </p:cNvPr>
              <p:cNvSpPr/>
              <p:nvPr/>
            </p:nvSpPr>
            <p:spPr>
              <a:xfrm>
                <a:off x="7545161" y="2438890"/>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8</a:t>
                </a:r>
                <a:endParaRPr kumimoji="1" lang="ja-JP" altLang="en-US" sz="1400" dirty="0" err="1">
                  <a:solidFill>
                    <a:schemeClr val="tx1"/>
                  </a:solidFill>
                </a:endParaRPr>
              </a:p>
            </p:txBody>
          </p:sp>
          <p:sp>
            <p:nvSpPr>
              <p:cNvPr id="96" name="円/楕円 95">
                <a:extLst>
                  <a:ext uri="{FF2B5EF4-FFF2-40B4-BE49-F238E27FC236}">
                    <a16:creationId xmlns:a16="http://schemas.microsoft.com/office/drawing/2014/main" id="{4A892D53-99DC-8340-B584-3635FD097DAE}"/>
                  </a:ext>
                </a:extLst>
              </p:cNvPr>
              <p:cNvSpPr/>
              <p:nvPr/>
            </p:nvSpPr>
            <p:spPr>
              <a:xfrm>
                <a:off x="5816969" y="4149080"/>
                <a:ext cx="558062" cy="558062"/>
              </a:xfrm>
              <a:prstGeom prst="ellipse">
                <a:avLst/>
              </a:prstGeom>
              <a:solidFill>
                <a:schemeClr val="bg1"/>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13</a:t>
                </a:r>
                <a:endParaRPr kumimoji="1" lang="ja-JP" altLang="en-US" sz="1400" dirty="0" err="1">
                  <a:solidFill>
                    <a:schemeClr val="tx1"/>
                  </a:solidFill>
                </a:endParaRPr>
              </a:p>
            </p:txBody>
          </p:sp>
          <p:sp>
            <p:nvSpPr>
              <p:cNvPr id="97" name="円/楕円 96">
                <a:extLst>
                  <a:ext uri="{FF2B5EF4-FFF2-40B4-BE49-F238E27FC236}">
                    <a16:creationId xmlns:a16="http://schemas.microsoft.com/office/drawing/2014/main" id="{196C379F-D64D-094F-A831-A2CFAE3E8553}"/>
                  </a:ext>
                </a:extLst>
              </p:cNvPr>
              <p:cNvSpPr/>
              <p:nvPr/>
            </p:nvSpPr>
            <p:spPr>
              <a:xfrm>
                <a:off x="7545161" y="4149080"/>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14</a:t>
                </a:r>
                <a:endParaRPr kumimoji="1" lang="ja-JP" altLang="en-US" sz="1400" dirty="0" err="1">
                  <a:solidFill>
                    <a:schemeClr val="tx1"/>
                  </a:solidFill>
                </a:endParaRPr>
              </a:p>
            </p:txBody>
          </p:sp>
          <p:sp>
            <p:nvSpPr>
              <p:cNvPr id="100" name="円/楕円 99">
                <a:extLst>
                  <a:ext uri="{FF2B5EF4-FFF2-40B4-BE49-F238E27FC236}">
                    <a16:creationId xmlns:a16="http://schemas.microsoft.com/office/drawing/2014/main" id="{D798247F-D864-2A42-A8B3-DD090B9ECADA}"/>
                  </a:ext>
                </a:extLst>
              </p:cNvPr>
              <p:cNvSpPr/>
              <p:nvPr/>
            </p:nvSpPr>
            <p:spPr>
              <a:xfrm>
                <a:off x="5816969" y="5877272"/>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20</a:t>
                </a:r>
                <a:endParaRPr kumimoji="1" lang="ja-JP" altLang="en-US" sz="1400" dirty="0" err="1">
                  <a:solidFill>
                    <a:schemeClr val="tx1"/>
                  </a:solidFill>
                </a:endParaRPr>
              </a:p>
            </p:txBody>
          </p:sp>
          <p:sp>
            <p:nvSpPr>
              <p:cNvPr id="101" name="円/楕円 100">
                <a:extLst>
                  <a:ext uri="{FF2B5EF4-FFF2-40B4-BE49-F238E27FC236}">
                    <a16:creationId xmlns:a16="http://schemas.microsoft.com/office/drawing/2014/main" id="{1794916B-4050-6E4C-9F3F-7ED800502077}"/>
                  </a:ext>
                </a:extLst>
              </p:cNvPr>
              <p:cNvSpPr/>
              <p:nvPr/>
            </p:nvSpPr>
            <p:spPr>
              <a:xfrm>
                <a:off x="7545161" y="5877272"/>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21</a:t>
                </a:r>
                <a:endParaRPr kumimoji="1" lang="ja-JP" altLang="en-US" sz="1400" dirty="0" err="1">
                  <a:solidFill>
                    <a:schemeClr val="tx1"/>
                  </a:solidFill>
                </a:endParaRPr>
              </a:p>
            </p:txBody>
          </p:sp>
          <p:sp>
            <p:nvSpPr>
              <p:cNvPr id="104" name="円/楕円 103">
                <a:extLst>
                  <a:ext uri="{FF2B5EF4-FFF2-40B4-BE49-F238E27FC236}">
                    <a16:creationId xmlns:a16="http://schemas.microsoft.com/office/drawing/2014/main" id="{BEA98704-B3B9-3245-852F-2D14EE73AEEB}"/>
                  </a:ext>
                </a:extLst>
              </p:cNvPr>
              <p:cNvSpPr/>
              <p:nvPr/>
            </p:nvSpPr>
            <p:spPr>
              <a:xfrm>
                <a:off x="6681065" y="3302986"/>
                <a:ext cx="558062" cy="558062"/>
              </a:xfrm>
              <a:prstGeom prst="ellipse">
                <a:avLst/>
              </a:prstGeom>
              <a:solidFill>
                <a:schemeClr val="accent5"/>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11</a:t>
                </a:r>
                <a:endParaRPr kumimoji="1" lang="ja-JP" altLang="en-US" sz="1400" dirty="0" err="1">
                  <a:solidFill>
                    <a:schemeClr val="tx1"/>
                  </a:solidFill>
                </a:endParaRPr>
              </a:p>
            </p:txBody>
          </p:sp>
          <p:sp>
            <p:nvSpPr>
              <p:cNvPr id="109" name="円/楕円 108">
                <a:extLst>
                  <a:ext uri="{FF2B5EF4-FFF2-40B4-BE49-F238E27FC236}">
                    <a16:creationId xmlns:a16="http://schemas.microsoft.com/office/drawing/2014/main" id="{C2843236-F0F3-4C4B-B598-C3E9C780D112}"/>
                  </a:ext>
                </a:extLst>
              </p:cNvPr>
              <p:cNvSpPr/>
              <p:nvPr/>
            </p:nvSpPr>
            <p:spPr>
              <a:xfrm>
                <a:off x="6681065" y="5031178"/>
                <a:ext cx="558062" cy="558062"/>
              </a:xfrm>
              <a:prstGeom prst="ellipse">
                <a:avLst/>
              </a:prstGeom>
              <a:solidFill>
                <a:schemeClr val="accent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17</a:t>
                </a:r>
                <a:endParaRPr kumimoji="1" lang="ja-JP" altLang="en-US" sz="1400" dirty="0" err="1">
                  <a:solidFill>
                    <a:schemeClr val="tx1"/>
                  </a:solidFill>
                </a:endParaRPr>
              </a:p>
            </p:txBody>
          </p:sp>
          <p:cxnSp>
            <p:nvCxnSpPr>
              <p:cNvPr id="3" name="直線コネクタ 2">
                <a:extLst>
                  <a:ext uri="{FF2B5EF4-FFF2-40B4-BE49-F238E27FC236}">
                    <a16:creationId xmlns:a16="http://schemas.microsoft.com/office/drawing/2014/main" id="{F9E4FD03-0921-744F-B4EC-337628695667}"/>
                  </a:ext>
                </a:extLst>
              </p:cNvPr>
              <p:cNvCxnSpPr/>
              <p:nvPr/>
            </p:nvCxnSpPr>
            <p:spPr>
              <a:xfrm flipV="1">
                <a:off x="6096000" y="2996952"/>
                <a:ext cx="0" cy="115212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10000494-C2E8-324D-9B1B-50D0D4C2DCE0}"/>
                  </a:ext>
                </a:extLst>
              </p:cNvPr>
              <p:cNvCxnSpPr>
                <a:stCxn id="92" idx="0"/>
                <a:endCxn id="37" idx="4"/>
              </p:cNvCxnSpPr>
              <p:nvPr/>
            </p:nvCxnSpPr>
            <p:spPr>
              <a:xfrm flipV="1">
                <a:off x="6096000" y="1250758"/>
                <a:ext cx="0" cy="118813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D55044D3-BD99-D24E-BD95-07940F78FCD8}"/>
                  </a:ext>
                </a:extLst>
              </p:cNvPr>
              <p:cNvCxnSpPr>
                <a:stCxn id="37" idx="6"/>
                <a:endCxn id="85" idx="2"/>
              </p:cNvCxnSpPr>
              <p:nvPr/>
            </p:nvCxnSpPr>
            <p:spPr>
              <a:xfrm>
                <a:off x="6375031" y="971727"/>
                <a:ext cx="117013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直線コネクタ 90">
                <a:extLst>
                  <a:ext uri="{FF2B5EF4-FFF2-40B4-BE49-F238E27FC236}">
                    <a16:creationId xmlns:a16="http://schemas.microsoft.com/office/drawing/2014/main" id="{51C29938-AF91-D440-9499-022BEF259EC4}"/>
                  </a:ext>
                </a:extLst>
              </p:cNvPr>
              <p:cNvCxnSpPr>
                <a:stCxn id="88" idx="1"/>
                <a:endCxn id="37" idx="5"/>
              </p:cNvCxnSpPr>
              <p:nvPr/>
            </p:nvCxnSpPr>
            <p:spPr>
              <a:xfrm flipH="1" flipV="1">
                <a:off x="6293305" y="1169032"/>
                <a:ext cx="469486" cy="487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直線コネクタ 106">
                <a:extLst>
                  <a:ext uri="{FF2B5EF4-FFF2-40B4-BE49-F238E27FC236}">
                    <a16:creationId xmlns:a16="http://schemas.microsoft.com/office/drawing/2014/main" id="{AA1B06B2-499F-1F4D-89B4-836FDEC19A3D}"/>
                  </a:ext>
                </a:extLst>
              </p:cNvPr>
              <p:cNvCxnSpPr>
                <a:stCxn id="88" idx="7"/>
                <a:endCxn id="85" idx="3"/>
              </p:cNvCxnSpPr>
              <p:nvPr/>
            </p:nvCxnSpPr>
            <p:spPr>
              <a:xfrm flipV="1">
                <a:off x="7157401" y="1169032"/>
                <a:ext cx="469486" cy="487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 name="直線コネクタ 111">
                <a:extLst>
                  <a:ext uri="{FF2B5EF4-FFF2-40B4-BE49-F238E27FC236}">
                    <a16:creationId xmlns:a16="http://schemas.microsoft.com/office/drawing/2014/main" id="{4A7001F3-C3B2-BF46-9951-45F626DD2262}"/>
                  </a:ext>
                </a:extLst>
              </p:cNvPr>
              <p:cNvCxnSpPr>
                <a:stCxn id="92" idx="7"/>
                <a:endCxn id="88" idx="3"/>
              </p:cNvCxnSpPr>
              <p:nvPr/>
            </p:nvCxnSpPr>
            <p:spPr>
              <a:xfrm flipV="1">
                <a:off x="6293305" y="2051130"/>
                <a:ext cx="469486" cy="4694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直線コネクタ 112">
                <a:extLst>
                  <a:ext uri="{FF2B5EF4-FFF2-40B4-BE49-F238E27FC236}">
                    <a16:creationId xmlns:a16="http://schemas.microsoft.com/office/drawing/2014/main" id="{6E33BBB0-79B4-1949-8349-BC2454C4176C}"/>
                  </a:ext>
                </a:extLst>
              </p:cNvPr>
              <p:cNvCxnSpPr>
                <a:cxnSpLocks/>
                <a:stCxn id="88" idx="5"/>
                <a:endCxn id="93" idx="1"/>
              </p:cNvCxnSpPr>
              <p:nvPr/>
            </p:nvCxnSpPr>
            <p:spPr>
              <a:xfrm>
                <a:off x="7157401" y="2051130"/>
                <a:ext cx="469486" cy="4694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9" name="直線コネクタ 118">
                <a:extLst>
                  <a:ext uri="{FF2B5EF4-FFF2-40B4-BE49-F238E27FC236}">
                    <a16:creationId xmlns:a16="http://schemas.microsoft.com/office/drawing/2014/main" id="{00B2E016-7732-B647-891C-1D105D9AF3C4}"/>
                  </a:ext>
                </a:extLst>
              </p:cNvPr>
              <p:cNvCxnSpPr>
                <a:cxnSpLocks/>
                <a:stCxn id="100" idx="0"/>
                <a:endCxn id="96" idx="4"/>
              </p:cNvCxnSpPr>
              <p:nvPr/>
            </p:nvCxnSpPr>
            <p:spPr>
              <a:xfrm flipV="1">
                <a:off x="6096000" y="4707142"/>
                <a:ext cx="0" cy="117013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直線コネクタ 121">
                <a:extLst>
                  <a:ext uri="{FF2B5EF4-FFF2-40B4-BE49-F238E27FC236}">
                    <a16:creationId xmlns:a16="http://schemas.microsoft.com/office/drawing/2014/main" id="{980A88DF-C09E-4245-819C-3E67FDB4E94C}"/>
                  </a:ext>
                </a:extLst>
              </p:cNvPr>
              <p:cNvCxnSpPr>
                <a:cxnSpLocks/>
                <a:stCxn id="96" idx="7"/>
                <a:endCxn id="104" idx="3"/>
              </p:cNvCxnSpPr>
              <p:nvPr/>
            </p:nvCxnSpPr>
            <p:spPr>
              <a:xfrm flipV="1">
                <a:off x="6293305" y="3779322"/>
                <a:ext cx="469486" cy="45148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 name="直線コネクタ 124">
                <a:extLst>
                  <a:ext uri="{FF2B5EF4-FFF2-40B4-BE49-F238E27FC236}">
                    <a16:creationId xmlns:a16="http://schemas.microsoft.com/office/drawing/2014/main" id="{05B0EDD9-445A-3C48-A467-20360A196B8A}"/>
                  </a:ext>
                </a:extLst>
              </p:cNvPr>
              <p:cNvCxnSpPr>
                <a:cxnSpLocks/>
                <a:stCxn id="104" idx="7"/>
                <a:endCxn id="93" idx="3"/>
              </p:cNvCxnSpPr>
              <p:nvPr/>
            </p:nvCxnSpPr>
            <p:spPr>
              <a:xfrm flipV="1">
                <a:off x="7157401" y="2915226"/>
                <a:ext cx="469486" cy="4694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8" name="直線コネクタ 127">
                <a:extLst>
                  <a:ext uri="{FF2B5EF4-FFF2-40B4-BE49-F238E27FC236}">
                    <a16:creationId xmlns:a16="http://schemas.microsoft.com/office/drawing/2014/main" id="{52B9EE08-6ADB-AF42-B7C2-606BC354A5A1}"/>
                  </a:ext>
                </a:extLst>
              </p:cNvPr>
              <p:cNvCxnSpPr>
                <a:cxnSpLocks/>
                <a:stCxn id="104" idx="1"/>
                <a:endCxn id="92" idx="5"/>
              </p:cNvCxnSpPr>
              <p:nvPr/>
            </p:nvCxnSpPr>
            <p:spPr>
              <a:xfrm flipH="1" flipV="1">
                <a:off x="6293305" y="2915226"/>
                <a:ext cx="469486" cy="4694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直線コネクタ 130">
                <a:extLst>
                  <a:ext uri="{FF2B5EF4-FFF2-40B4-BE49-F238E27FC236}">
                    <a16:creationId xmlns:a16="http://schemas.microsoft.com/office/drawing/2014/main" id="{7DFC69ED-1E22-DD4F-87E5-CB05E8735392}"/>
                  </a:ext>
                </a:extLst>
              </p:cNvPr>
              <p:cNvCxnSpPr>
                <a:cxnSpLocks/>
                <a:stCxn id="96" idx="5"/>
                <a:endCxn id="109" idx="1"/>
              </p:cNvCxnSpPr>
              <p:nvPr/>
            </p:nvCxnSpPr>
            <p:spPr>
              <a:xfrm>
                <a:off x="6293305" y="4625416"/>
                <a:ext cx="469486" cy="487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直線コネクタ 133">
                <a:extLst>
                  <a:ext uri="{FF2B5EF4-FFF2-40B4-BE49-F238E27FC236}">
                    <a16:creationId xmlns:a16="http://schemas.microsoft.com/office/drawing/2014/main" id="{0F5AD41C-3AA2-854C-9E5D-1A1AC7540D40}"/>
                  </a:ext>
                </a:extLst>
              </p:cNvPr>
              <p:cNvCxnSpPr>
                <a:cxnSpLocks/>
                <a:stCxn id="100" idx="7"/>
                <a:endCxn id="109" idx="3"/>
              </p:cNvCxnSpPr>
              <p:nvPr/>
            </p:nvCxnSpPr>
            <p:spPr>
              <a:xfrm flipV="1">
                <a:off x="6293305" y="5507514"/>
                <a:ext cx="469486" cy="45148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7" name="直線コネクタ 136">
                <a:extLst>
                  <a:ext uri="{FF2B5EF4-FFF2-40B4-BE49-F238E27FC236}">
                    <a16:creationId xmlns:a16="http://schemas.microsoft.com/office/drawing/2014/main" id="{D51157B1-9413-AF48-B362-C0ACD713B7BE}"/>
                  </a:ext>
                </a:extLst>
              </p:cNvPr>
              <p:cNvCxnSpPr>
                <a:cxnSpLocks/>
                <a:stCxn id="96" idx="6"/>
                <a:endCxn id="97" idx="2"/>
              </p:cNvCxnSpPr>
              <p:nvPr/>
            </p:nvCxnSpPr>
            <p:spPr>
              <a:xfrm>
                <a:off x="6375031" y="4428111"/>
                <a:ext cx="117013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0" name="直線コネクタ 139">
                <a:extLst>
                  <a:ext uri="{FF2B5EF4-FFF2-40B4-BE49-F238E27FC236}">
                    <a16:creationId xmlns:a16="http://schemas.microsoft.com/office/drawing/2014/main" id="{8E2D9501-1705-2644-9AFE-2EC9C138FF3E}"/>
                  </a:ext>
                </a:extLst>
              </p:cNvPr>
              <p:cNvCxnSpPr>
                <a:cxnSpLocks/>
                <a:stCxn id="100" idx="6"/>
                <a:endCxn id="101" idx="2"/>
              </p:cNvCxnSpPr>
              <p:nvPr/>
            </p:nvCxnSpPr>
            <p:spPr>
              <a:xfrm>
                <a:off x="6375031" y="6156303"/>
                <a:ext cx="117013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3" name="直線コネクタ 142">
                <a:extLst>
                  <a:ext uri="{FF2B5EF4-FFF2-40B4-BE49-F238E27FC236}">
                    <a16:creationId xmlns:a16="http://schemas.microsoft.com/office/drawing/2014/main" id="{C6D42C15-CD79-574A-A149-A5300A139835}"/>
                  </a:ext>
                </a:extLst>
              </p:cNvPr>
              <p:cNvCxnSpPr>
                <a:cxnSpLocks/>
                <a:stCxn id="109" idx="5"/>
                <a:endCxn id="101" idx="1"/>
              </p:cNvCxnSpPr>
              <p:nvPr/>
            </p:nvCxnSpPr>
            <p:spPr>
              <a:xfrm>
                <a:off x="7157401" y="5507514"/>
                <a:ext cx="469486" cy="45148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6" name="直線コネクタ 145">
                <a:extLst>
                  <a:ext uri="{FF2B5EF4-FFF2-40B4-BE49-F238E27FC236}">
                    <a16:creationId xmlns:a16="http://schemas.microsoft.com/office/drawing/2014/main" id="{EDD0E7DE-40B7-BE4A-A863-46E7D7D29167}"/>
                  </a:ext>
                </a:extLst>
              </p:cNvPr>
              <p:cNvCxnSpPr>
                <a:cxnSpLocks/>
                <a:stCxn id="109" idx="7"/>
                <a:endCxn id="97" idx="3"/>
              </p:cNvCxnSpPr>
              <p:nvPr/>
            </p:nvCxnSpPr>
            <p:spPr>
              <a:xfrm flipV="1">
                <a:off x="7157401" y="4625416"/>
                <a:ext cx="469486" cy="487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9" name="直線コネクタ 148">
                <a:extLst>
                  <a:ext uri="{FF2B5EF4-FFF2-40B4-BE49-F238E27FC236}">
                    <a16:creationId xmlns:a16="http://schemas.microsoft.com/office/drawing/2014/main" id="{592A8D2C-B407-254B-8A9E-0EE966BA0EC6}"/>
                  </a:ext>
                </a:extLst>
              </p:cNvPr>
              <p:cNvCxnSpPr>
                <a:cxnSpLocks/>
              </p:cNvCxnSpPr>
              <p:nvPr/>
            </p:nvCxnSpPr>
            <p:spPr>
              <a:xfrm flipV="1">
                <a:off x="7824192" y="4707142"/>
                <a:ext cx="0" cy="117013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2" name="直線コネクタ 151">
                <a:extLst>
                  <a:ext uri="{FF2B5EF4-FFF2-40B4-BE49-F238E27FC236}">
                    <a16:creationId xmlns:a16="http://schemas.microsoft.com/office/drawing/2014/main" id="{6976B23E-3B7B-7F4E-A8FD-68394D635E1F}"/>
                  </a:ext>
                </a:extLst>
              </p:cNvPr>
              <p:cNvCxnSpPr>
                <a:cxnSpLocks/>
                <a:stCxn id="97" idx="1"/>
                <a:endCxn id="104" idx="5"/>
              </p:cNvCxnSpPr>
              <p:nvPr/>
            </p:nvCxnSpPr>
            <p:spPr>
              <a:xfrm flipH="1" flipV="1">
                <a:off x="7157401" y="3779322"/>
                <a:ext cx="469486" cy="45148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直線コネクタ 154">
                <a:extLst>
                  <a:ext uri="{FF2B5EF4-FFF2-40B4-BE49-F238E27FC236}">
                    <a16:creationId xmlns:a16="http://schemas.microsoft.com/office/drawing/2014/main" id="{FA683FC1-7F13-B045-986C-7F8C771CDDEB}"/>
                  </a:ext>
                </a:extLst>
              </p:cNvPr>
              <p:cNvCxnSpPr>
                <a:cxnSpLocks/>
              </p:cNvCxnSpPr>
              <p:nvPr/>
            </p:nvCxnSpPr>
            <p:spPr>
              <a:xfrm flipV="1">
                <a:off x="7824192" y="2996952"/>
                <a:ext cx="0" cy="115212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 name="直線コネクタ 157">
                <a:extLst>
                  <a:ext uri="{FF2B5EF4-FFF2-40B4-BE49-F238E27FC236}">
                    <a16:creationId xmlns:a16="http://schemas.microsoft.com/office/drawing/2014/main" id="{37112907-E53E-A143-803F-BE0CE09A6ADD}"/>
                  </a:ext>
                </a:extLst>
              </p:cNvPr>
              <p:cNvCxnSpPr>
                <a:cxnSpLocks/>
              </p:cNvCxnSpPr>
              <p:nvPr/>
            </p:nvCxnSpPr>
            <p:spPr>
              <a:xfrm flipV="1">
                <a:off x="7824192" y="1250758"/>
                <a:ext cx="0" cy="118813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65" name="グループ化 164">
              <a:extLst>
                <a:ext uri="{FF2B5EF4-FFF2-40B4-BE49-F238E27FC236}">
                  <a16:creationId xmlns:a16="http://schemas.microsoft.com/office/drawing/2014/main" id="{959098E5-613F-8248-AA24-3C7376760D6A}"/>
                </a:ext>
              </a:extLst>
            </p:cNvPr>
            <p:cNvGrpSpPr/>
            <p:nvPr/>
          </p:nvGrpSpPr>
          <p:grpSpPr>
            <a:xfrm>
              <a:off x="9336360" y="692696"/>
              <a:ext cx="2286254" cy="5742638"/>
              <a:chOff x="5816969" y="692696"/>
              <a:chExt cx="2286254" cy="5742638"/>
            </a:xfrm>
          </p:grpSpPr>
          <p:sp>
            <p:nvSpPr>
              <p:cNvPr id="166" name="円/楕円 165">
                <a:extLst>
                  <a:ext uri="{FF2B5EF4-FFF2-40B4-BE49-F238E27FC236}">
                    <a16:creationId xmlns:a16="http://schemas.microsoft.com/office/drawing/2014/main" id="{990E401C-1C72-B34A-B467-B368EFC2DAAC}"/>
                  </a:ext>
                </a:extLst>
              </p:cNvPr>
              <p:cNvSpPr/>
              <p:nvPr/>
            </p:nvSpPr>
            <p:spPr>
              <a:xfrm>
                <a:off x="5816969" y="692696"/>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a:t>
                </a:r>
                <a:endParaRPr kumimoji="1" lang="ja-JP" altLang="en-US" sz="1400" dirty="0" err="1">
                  <a:solidFill>
                    <a:schemeClr val="tx1"/>
                  </a:solidFill>
                </a:endParaRPr>
              </a:p>
            </p:txBody>
          </p:sp>
          <p:sp>
            <p:nvSpPr>
              <p:cNvPr id="167" name="円/楕円 166">
                <a:extLst>
                  <a:ext uri="{FF2B5EF4-FFF2-40B4-BE49-F238E27FC236}">
                    <a16:creationId xmlns:a16="http://schemas.microsoft.com/office/drawing/2014/main" id="{9C3397E3-4F73-A046-BA4F-216FF2935EC7}"/>
                  </a:ext>
                </a:extLst>
              </p:cNvPr>
              <p:cNvSpPr/>
              <p:nvPr/>
            </p:nvSpPr>
            <p:spPr>
              <a:xfrm>
                <a:off x="7545161" y="692696"/>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3</a:t>
                </a:r>
                <a:endParaRPr kumimoji="1" lang="ja-JP" altLang="en-US" sz="1400" dirty="0" err="1">
                  <a:solidFill>
                    <a:schemeClr val="tx1"/>
                  </a:solidFill>
                </a:endParaRPr>
              </a:p>
            </p:txBody>
          </p:sp>
          <p:sp>
            <p:nvSpPr>
              <p:cNvPr id="168" name="円/楕円 167">
                <a:extLst>
                  <a:ext uri="{FF2B5EF4-FFF2-40B4-BE49-F238E27FC236}">
                    <a16:creationId xmlns:a16="http://schemas.microsoft.com/office/drawing/2014/main" id="{E4C5033B-4E9F-1445-8155-37F139D16B80}"/>
                  </a:ext>
                </a:extLst>
              </p:cNvPr>
              <p:cNvSpPr/>
              <p:nvPr/>
            </p:nvSpPr>
            <p:spPr>
              <a:xfrm>
                <a:off x="6681065" y="1574794"/>
                <a:ext cx="558062" cy="558062"/>
              </a:xfrm>
              <a:prstGeom prst="ellipse">
                <a:avLst/>
              </a:prstGeom>
              <a:solidFill>
                <a:srgbClr val="FF0000"/>
              </a:solidFill>
              <a:ln w="3810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6</a:t>
                </a:r>
                <a:endParaRPr kumimoji="1" lang="ja-JP" altLang="en-US" sz="1400" dirty="0" err="1">
                  <a:solidFill>
                    <a:schemeClr val="tx1"/>
                  </a:solidFill>
                </a:endParaRPr>
              </a:p>
            </p:txBody>
          </p:sp>
          <p:sp>
            <p:nvSpPr>
              <p:cNvPr id="169" name="円/楕円 168">
                <a:extLst>
                  <a:ext uri="{FF2B5EF4-FFF2-40B4-BE49-F238E27FC236}">
                    <a16:creationId xmlns:a16="http://schemas.microsoft.com/office/drawing/2014/main" id="{8509BEB8-8A2E-AA46-B335-61C4FDCF17E7}"/>
                  </a:ext>
                </a:extLst>
              </p:cNvPr>
              <p:cNvSpPr/>
              <p:nvPr/>
            </p:nvSpPr>
            <p:spPr>
              <a:xfrm>
                <a:off x="5816969" y="2438890"/>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a:t>
                </a:r>
                <a:endParaRPr kumimoji="1" lang="ja-JP" altLang="en-US" sz="1400" dirty="0" err="1">
                  <a:solidFill>
                    <a:schemeClr val="tx1"/>
                  </a:solidFill>
                </a:endParaRPr>
              </a:p>
            </p:txBody>
          </p:sp>
          <p:sp>
            <p:nvSpPr>
              <p:cNvPr id="170" name="円/楕円 169">
                <a:extLst>
                  <a:ext uri="{FF2B5EF4-FFF2-40B4-BE49-F238E27FC236}">
                    <a16:creationId xmlns:a16="http://schemas.microsoft.com/office/drawing/2014/main" id="{DAF187DF-3DFF-DC48-A596-119367BC4848}"/>
                  </a:ext>
                </a:extLst>
              </p:cNvPr>
              <p:cNvSpPr/>
              <p:nvPr/>
            </p:nvSpPr>
            <p:spPr>
              <a:xfrm>
                <a:off x="7545161" y="2438890"/>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10</a:t>
                </a:r>
                <a:endParaRPr kumimoji="1" lang="ja-JP" altLang="en-US" sz="1400" dirty="0" err="1">
                  <a:solidFill>
                    <a:schemeClr val="tx1"/>
                  </a:solidFill>
                </a:endParaRPr>
              </a:p>
            </p:txBody>
          </p:sp>
          <p:sp>
            <p:nvSpPr>
              <p:cNvPr id="171" name="円/楕円 170">
                <a:extLst>
                  <a:ext uri="{FF2B5EF4-FFF2-40B4-BE49-F238E27FC236}">
                    <a16:creationId xmlns:a16="http://schemas.microsoft.com/office/drawing/2014/main" id="{2A20970F-5F85-ED44-9B60-12BE345BC844}"/>
                  </a:ext>
                </a:extLst>
              </p:cNvPr>
              <p:cNvSpPr/>
              <p:nvPr/>
            </p:nvSpPr>
            <p:spPr>
              <a:xfrm>
                <a:off x="5816969" y="4149080"/>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15</a:t>
                </a:r>
                <a:endParaRPr kumimoji="1" lang="ja-JP" altLang="en-US" sz="1400" dirty="0" err="1">
                  <a:solidFill>
                    <a:schemeClr val="tx1"/>
                  </a:solidFill>
                </a:endParaRPr>
              </a:p>
            </p:txBody>
          </p:sp>
          <p:sp>
            <p:nvSpPr>
              <p:cNvPr id="172" name="円/楕円 171">
                <a:extLst>
                  <a:ext uri="{FF2B5EF4-FFF2-40B4-BE49-F238E27FC236}">
                    <a16:creationId xmlns:a16="http://schemas.microsoft.com/office/drawing/2014/main" id="{E409B8CB-9427-134B-B7B8-5DE9386A089E}"/>
                  </a:ext>
                </a:extLst>
              </p:cNvPr>
              <p:cNvSpPr/>
              <p:nvPr/>
            </p:nvSpPr>
            <p:spPr>
              <a:xfrm>
                <a:off x="7545161" y="4149080"/>
                <a:ext cx="558062" cy="558062"/>
              </a:xfrm>
              <a:prstGeom prst="ellipse">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16</a:t>
                </a:r>
                <a:endParaRPr kumimoji="1" lang="ja-JP" altLang="en-US" sz="1400" dirty="0" err="1">
                  <a:solidFill>
                    <a:schemeClr val="tx1"/>
                  </a:solidFill>
                </a:endParaRPr>
              </a:p>
            </p:txBody>
          </p:sp>
          <p:sp>
            <p:nvSpPr>
              <p:cNvPr id="173" name="円/楕円 172">
                <a:extLst>
                  <a:ext uri="{FF2B5EF4-FFF2-40B4-BE49-F238E27FC236}">
                    <a16:creationId xmlns:a16="http://schemas.microsoft.com/office/drawing/2014/main" id="{D6B64710-13C1-3548-8155-1B57269C2C80}"/>
                  </a:ext>
                </a:extLst>
              </p:cNvPr>
              <p:cNvSpPr/>
              <p:nvPr/>
            </p:nvSpPr>
            <p:spPr>
              <a:xfrm>
                <a:off x="5816969" y="5877272"/>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22</a:t>
                </a:r>
                <a:endParaRPr kumimoji="1" lang="ja-JP" altLang="en-US" sz="1400" dirty="0" err="1">
                  <a:solidFill>
                    <a:schemeClr val="tx1"/>
                  </a:solidFill>
                </a:endParaRPr>
              </a:p>
            </p:txBody>
          </p:sp>
          <p:sp>
            <p:nvSpPr>
              <p:cNvPr id="174" name="円/楕円 173">
                <a:extLst>
                  <a:ext uri="{FF2B5EF4-FFF2-40B4-BE49-F238E27FC236}">
                    <a16:creationId xmlns:a16="http://schemas.microsoft.com/office/drawing/2014/main" id="{D0FDDEAF-B7F4-0F4B-A892-295114F34964}"/>
                  </a:ext>
                </a:extLst>
              </p:cNvPr>
              <p:cNvSpPr/>
              <p:nvPr/>
            </p:nvSpPr>
            <p:spPr>
              <a:xfrm>
                <a:off x="7545161" y="5877272"/>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23</a:t>
                </a:r>
                <a:endParaRPr kumimoji="1" lang="ja-JP" altLang="en-US" sz="1400" dirty="0" err="1">
                  <a:solidFill>
                    <a:schemeClr val="tx1"/>
                  </a:solidFill>
                </a:endParaRPr>
              </a:p>
            </p:txBody>
          </p:sp>
          <p:sp>
            <p:nvSpPr>
              <p:cNvPr id="175" name="円/楕円 174">
                <a:extLst>
                  <a:ext uri="{FF2B5EF4-FFF2-40B4-BE49-F238E27FC236}">
                    <a16:creationId xmlns:a16="http://schemas.microsoft.com/office/drawing/2014/main" id="{609974D6-54AF-B84D-BCCE-20DF68C7EE0E}"/>
                  </a:ext>
                </a:extLst>
              </p:cNvPr>
              <p:cNvSpPr/>
              <p:nvPr/>
            </p:nvSpPr>
            <p:spPr>
              <a:xfrm>
                <a:off x="6681065" y="3302986"/>
                <a:ext cx="558062" cy="558062"/>
              </a:xfrm>
              <a:prstGeom prst="ellipse">
                <a:avLst/>
              </a:prstGeom>
              <a:solidFill>
                <a:srgbClr val="FFFF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12</a:t>
                </a:r>
                <a:endParaRPr kumimoji="1" lang="ja-JP" altLang="en-US" sz="1400" dirty="0" err="1">
                  <a:solidFill>
                    <a:schemeClr val="tx1"/>
                  </a:solidFill>
                </a:endParaRPr>
              </a:p>
            </p:txBody>
          </p:sp>
          <p:sp>
            <p:nvSpPr>
              <p:cNvPr id="176" name="円/楕円 175">
                <a:extLst>
                  <a:ext uri="{FF2B5EF4-FFF2-40B4-BE49-F238E27FC236}">
                    <a16:creationId xmlns:a16="http://schemas.microsoft.com/office/drawing/2014/main" id="{C0CB62E0-FC5C-DA4F-8336-10CA3D63D43D}"/>
                  </a:ext>
                </a:extLst>
              </p:cNvPr>
              <p:cNvSpPr/>
              <p:nvPr/>
            </p:nvSpPr>
            <p:spPr>
              <a:xfrm>
                <a:off x="6681065" y="5031178"/>
                <a:ext cx="558062" cy="558062"/>
              </a:xfrm>
              <a:prstGeom prst="ellipse">
                <a:avLst/>
              </a:prstGeom>
              <a:solidFill>
                <a:schemeClr val="accent5"/>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19</a:t>
                </a:r>
                <a:endParaRPr kumimoji="1" lang="ja-JP" altLang="en-US" sz="1400" dirty="0" err="1">
                  <a:solidFill>
                    <a:schemeClr val="tx1"/>
                  </a:solidFill>
                </a:endParaRPr>
              </a:p>
            </p:txBody>
          </p:sp>
          <p:cxnSp>
            <p:nvCxnSpPr>
              <p:cNvPr id="177" name="直線コネクタ 176">
                <a:extLst>
                  <a:ext uri="{FF2B5EF4-FFF2-40B4-BE49-F238E27FC236}">
                    <a16:creationId xmlns:a16="http://schemas.microsoft.com/office/drawing/2014/main" id="{64A294CC-B067-0246-BDB9-6B9D2742C507}"/>
                  </a:ext>
                </a:extLst>
              </p:cNvPr>
              <p:cNvCxnSpPr/>
              <p:nvPr/>
            </p:nvCxnSpPr>
            <p:spPr>
              <a:xfrm flipV="1">
                <a:off x="6096000" y="2996952"/>
                <a:ext cx="0" cy="115212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8" name="直線コネクタ 177">
                <a:extLst>
                  <a:ext uri="{FF2B5EF4-FFF2-40B4-BE49-F238E27FC236}">
                    <a16:creationId xmlns:a16="http://schemas.microsoft.com/office/drawing/2014/main" id="{29F7D520-12F8-5C4F-AAF1-E83F693B2B0C}"/>
                  </a:ext>
                </a:extLst>
              </p:cNvPr>
              <p:cNvCxnSpPr>
                <a:stCxn id="169" idx="0"/>
                <a:endCxn id="166" idx="4"/>
              </p:cNvCxnSpPr>
              <p:nvPr/>
            </p:nvCxnSpPr>
            <p:spPr>
              <a:xfrm flipV="1">
                <a:off x="6096000" y="1250758"/>
                <a:ext cx="0" cy="118813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9" name="直線コネクタ 178">
                <a:extLst>
                  <a:ext uri="{FF2B5EF4-FFF2-40B4-BE49-F238E27FC236}">
                    <a16:creationId xmlns:a16="http://schemas.microsoft.com/office/drawing/2014/main" id="{26A047FA-6578-D54E-B3E6-F0559F322B56}"/>
                  </a:ext>
                </a:extLst>
              </p:cNvPr>
              <p:cNvCxnSpPr>
                <a:stCxn id="166" idx="6"/>
                <a:endCxn id="167" idx="2"/>
              </p:cNvCxnSpPr>
              <p:nvPr/>
            </p:nvCxnSpPr>
            <p:spPr>
              <a:xfrm>
                <a:off x="6375031" y="971727"/>
                <a:ext cx="117013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0" name="直線コネクタ 179">
                <a:extLst>
                  <a:ext uri="{FF2B5EF4-FFF2-40B4-BE49-F238E27FC236}">
                    <a16:creationId xmlns:a16="http://schemas.microsoft.com/office/drawing/2014/main" id="{E7176C07-00BB-3646-A94A-949A2EDF9F6F}"/>
                  </a:ext>
                </a:extLst>
              </p:cNvPr>
              <p:cNvCxnSpPr>
                <a:stCxn id="168" idx="1"/>
                <a:endCxn id="166" idx="5"/>
              </p:cNvCxnSpPr>
              <p:nvPr/>
            </p:nvCxnSpPr>
            <p:spPr>
              <a:xfrm flipH="1" flipV="1">
                <a:off x="6293305" y="1169032"/>
                <a:ext cx="469486" cy="487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1" name="直線コネクタ 180">
                <a:extLst>
                  <a:ext uri="{FF2B5EF4-FFF2-40B4-BE49-F238E27FC236}">
                    <a16:creationId xmlns:a16="http://schemas.microsoft.com/office/drawing/2014/main" id="{8E30617A-B54A-E243-801F-EFE1D7DE7C8F}"/>
                  </a:ext>
                </a:extLst>
              </p:cNvPr>
              <p:cNvCxnSpPr>
                <a:stCxn id="168" idx="7"/>
                <a:endCxn id="167" idx="3"/>
              </p:cNvCxnSpPr>
              <p:nvPr/>
            </p:nvCxnSpPr>
            <p:spPr>
              <a:xfrm flipV="1">
                <a:off x="7157401" y="1169032"/>
                <a:ext cx="469486" cy="487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2" name="直線コネクタ 181">
                <a:extLst>
                  <a:ext uri="{FF2B5EF4-FFF2-40B4-BE49-F238E27FC236}">
                    <a16:creationId xmlns:a16="http://schemas.microsoft.com/office/drawing/2014/main" id="{274F122D-C77D-A946-9414-5B00674C73FA}"/>
                  </a:ext>
                </a:extLst>
              </p:cNvPr>
              <p:cNvCxnSpPr>
                <a:stCxn id="169" idx="7"/>
                <a:endCxn id="168" idx="3"/>
              </p:cNvCxnSpPr>
              <p:nvPr/>
            </p:nvCxnSpPr>
            <p:spPr>
              <a:xfrm flipV="1">
                <a:off x="6293305" y="2051130"/>
                <a:ext cx="469486" cy="4694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3" name="直線コネクタ 182">
                <a:extLst>
                  <a:ext uri="{FF2B5EF4-FFF2-40B4-BE49-F238E27FC236}">
                    <a16:creationId xmlns:a16="http://schemas.microsoft.com/office/drawing/2014/main" id="{DB92C21B-3FAE-6140-8F7D-15018D45F87D}"/>
                  </a:ext>
                </a:extLst>
              </p:cNvPr>
              <p:cNvCxnSpPr>
                <a:cxnSpLocks/>
                <a:stCxn id="168" idx="5"/>
                <a:endCxn id="170" idx="1"/>
              </p:cNvCxnSpPr>
              <p:nvPr/>
            </p:nvCxnSpPr>
            <p:spPr>
              <a:xfrm>
                <a:off x="7157401" y="2051130"/>
                <a:ext cx="469486" cy="4694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4" name="直線コネクタ 183">
                <a:extLst>
                  <a:ext uri="{FF2B5EF4-FFF2-40B4-BE49-F238E27FC236}">
                    <a16:creationId xmlns:a16="http://schemas.microsoft.com/office/drawing/2014/main" id="{978ED2B1-BDD0-7B4C-903F-77978BDD0E50}"/>
                  </a:ext>
                </a:extLst>
              </p:cNvPr>
              <p:cNvCxnSpPr>
                <a:cxnSpLocks/>
                <a:stCxn id="173" idx="0"/>
                <a:endCxn id="171" idx="4"/>
              </p:cNvCxnSpPr>
              <p:nvPr/>
            </p:nvCxnSpPr>
            <p:spPr>
              <a:xfrm flipV="1">
                <a:off x="6096000" y="4707142"/>
                <a:ext cx="0" cy="117013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5" name="直線コネクタ 184">
                <a:extLst>
                  <a:ext uri="{FF2B5EF4-FFF2-40B4-BE49-F238E27FC236}">
                    <a16:creationId xmlns:a16="http://schemas.microsoft.com/office/drawing/2014/main" id="{43182DA5-76C2-6246-B7C6-DED8CDEE1CE8}"/>
                  </a:ext>
                </a:extLst>
              </p:cNvPr>
              <p:cNvCxnSpPr>
                <a:cxnSpLocks/>
                <a:stCxn id="171" idx="7"/>
                <a:endCxn id="175" idx="3"/>
              </p:cNvCxnSpPr>
              <p:nvPr/>
            </p:nvCxnSpPr>
            <p:spPr>
              <a:xfrm flipV="1">
                <a:off x="6293305" y="3779322"/>
                <a:ext cx="469486" cy="45148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6" name="直線コネクタ 185">
                <a:extLst>
                  <a:ext uri="{FF2B5EF4-FFF2-40B4-BE49-F238E27FC236}">
                    <a16:creationId xmlns:a16="http://schemas.microsoft.com/office/drawing/2014/main" id="{4CA5FD7C-8B87-F141-95AF-A6E52D6CBCF5}"/>
                  </a:ext>
                </a:extLst>
              </p:cNvPr>
              <p:cNvCxnSpPr>
                <a:cxnSpLocks/>
                <a:stCxn id="175" idx="7"/>
                <a:endCxn id="170" idx="3"/>
              </p:cNvCxnSpPr>
              <p:nvPr/>
            </p:nvCxnSpPr>
            <p:spPr>
              <a:xfrm flipV="1">
                <a:off x="7157401" y="2915226"/>
                <a:ext cx="469486" cy="4694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7" name="直線コネクタ 186">
                <a:extLst>
                  <a:ext uri="{FF2B5EF4-FFF2-40B4-BE49-F238E27FC236}">
                    <a16:creationId xmlns:a16="http://schemas.microsoft.com/office/drawing/2014/main" id="{0D296F0D-0844-F44E-8C1D-EF2F2F19AE33}"/>
                  </a:ext>
                </a:extLst>
              </p:cNvPr>
              <p:cNvCxnSpPr>
                <a:cxnSpLocks/>
                <a:stCxn id="175" idx="1"/>
                <a:endCxn id="169" idx="5"/>
              </p:cNvCxnSpPr>
              <p:nvPr/>
            </p:nvCxnSpPr>
            <p:spPr>
              <a:xfrm flipH="1" flipV="1">
                <a:off x="6293305" y="2915226"/>
                <a:ext cx="469486" cy="4694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8" name="直線コネクタ 187">
                <a:extLst>
                  <a:ext uri="{FF2B5EF4-FFF2-40B4-BE49-F238E27FC236}">
                    <a16:creationId xmlns:a16="http://schemas.microsoft.com/office/drawing/2014/main" id="{16BB51F1-2324-D64B-A0B5-E0D98FDC1E14}"/>
                  </a:ext>
                </a:extLst>
              </p:cNvPr>
              <p:cNvCxnSpPr>
                <a:cxnSpLocks/>
                <a:stCxn id="171" idx="5"/>
                <a:endCxn id="176" idx="1"/>
              </p:cNvCxnSpPr>
              <p:nvPr/>
            </p:nvCxnSpPr>
            <p:spPr>
              <a:xfrm>
                <a:off x="6293305" y="4625416"/>
                <a:ext cx="469486" cy="487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9" name="直線コネクタ 188">
                <a:extLst>
                  <a:ext uri="{FF2B5EF4-FFF2-40B4-BE49-F238E27FC236}">
                    <a16:creationId xmlns:a16="http://schemas.microsoft.com/office/drawing/2014/main" id="{779FF293-5A8F-464D-9B70-959601CFE1A8}"/>
                  </a:ext>
                </a:extLst>
              </p:cNvPr>
              <p:cNvCxnSpPr>
                <a:cxnSpLocks/>
                <a:stCxn id="173" idx="7"/>
                <a:endCxn id="176" idx="3"/>
              </p:cNvCxnSpPr>
              <p:nvPr/>
            </p:nvCxnSpPr>
            <p:spPr>
              <a:xfrm flipV="1">
                <a:off x="6293305" y="5507514"/>
                <a:ext cx="469486" cy="45148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0" name="直線コネクタ 189">
                <a:extLst>
                  <a:ext uri="{FF2B5EF4-FFF2-40B4-BE49-F238E27FC236}">
                    <a16:creationId xmlns:a16="http://schemas.microsoft.com/office/drawing/2014/main" id="{B73D49F9-F6D3-1342-BAA6-77DA053A3B55}"/>
                  </a:ext>
                </a:extLst>
              </p:cNvPr>
              <p:cNvCxnSpPr>
                <a:cxnSpLocks/>
                <a:stCxn id="171" idx="6"/>
                <a:endCxn id="172" idx="2"/>
              </p:cNvCxnSpPr>
              <p:nvPr/>
            </p:nvCxnSpPr>
            <p:spPr>
              <a:xfrm>
                <a:off x="6375031" y="4428111"/>
                <a:ext cx="117013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1" name="直線コネクタ 190">
                <a:extLst>
                  <a:ext uri="{FF2B5EF4-FFF2-40B4-BE49-F238E27FC236}">
                    <a16:creationId xmlns:a16="http://schemas.microsoft.com/office/drawing/2014/main" id="{4B647D87-595D-4443-BA3D-E154D036E958}"/>
                  </a:ext>
                </a:extLst>
              </p:cNvPr>
              <p:cNvCxnSpPr>
                <a:cxnSpLocks/>
                <a:stCxn id="173" idx="6"/>
                <a:endCxn id="174" idx="2"/>
              </p:cNvCxnSpPr>
              <p:nvPr/>
            </p:nvCxnSpPr>
            <p:spPr>
              <a:xfrm>
                <a:off x="6375031" y="6156303"/>
                <a:ext cx="117013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2" name="直線コネクタ 191">
                <a:extLst>
                  <a:ext uri="{FF2B5EF4-FFF2-40B4-BE49-F238E27FC236}">
                    <a16:creationId xmlns:a16="http://schemas.microsoft.com/office/drawing/2014/main" id="{4A4BDB48-00C4-484A-A912-A55FD8472EE1}"/>
                  </a:ext>
                </a:extLst>
              </p:cNvPr>
              <p:cNvCxnSpPr>
                <a:cxnSpLocks/>
                <a:stCxn id="176" idx="5"/>
                <a:endCxn id="174" idx="1"/>
              </p:cNvCxnSpPr>
              <p:nvPr/>
            </p:nvCxnSpPr>
            <p:spPr>
              <a:xfrm>
                <a:off x="7157401" y="5507514"/>
                <a:ext cx="469486" cy="45148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3" name="直線コネクタ 192">
                <a:extLst>
                  <a:ext uri="{FF2B5EF4-FFF2-40B4-BE49-F238E27FC236}">
                    <a16:creationId xmlns:a16="http://schemas.microsoft.com/office/drawing/2014/main" id="{370A5C7D-2AAD-6446-A7AE-A3E6DA7F8467}"/>
                  </a:ext>
                </a:extLst>
              </p:cNvPr>
              <p:cNvCxnSpPr>
                <a:cxnSpLocks/>
                <a:stCxn id="176" idx="7"/>
                <a:endCxn id="172" idx="3"/>
              </p:cNvCxnSpPr>
              <p:nvPr/>
            </p:nvCxnSpPr>
            <p:spPr>
              <a:xfrm flipV="1">
                <a:off x="7157401" y="4625416"/>
                <a:ext cx="469486" cy="487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4" name="直線コネクタ 193">
                <a:extLst>
                  <a:ext uri="{FF2B5EF4-FFF2-40B4-BE49-F238E27FC236}">
                    <a16:creationId xmlns:a16="http://schemas.microsoft.com/office/drawing/2014/main" id="{AE9C5E3A-116B-6C42-B340-BB4D3968F643}"/>
                  </a:ext>
                </a:extLst>
              </p:cNvPr>
              <p:cNvCxnSpPr>
                <a:cxnSpLocks/>
              </p:cNvCxnSpPr>
              <p:nvPr/>
            </p:nvCxnSpPr>
            <p:spPr>
              <a:xfrm flipV="1">
                <a:off x="7824192" y="4707142"/>
                <a:ext cx="0" cy="117013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5" name="直線コネクタ 194">
                <a:extLst>
                  <a:ext uri="{FF2B5EF4-FFF2-40B4-BE49-F238E27FC236}">
                    <a16:creationId xmlns:a16="http://schemas.microsoft.com/office/drawing/2014/main" id="{2690EB41-8316-8A44-BFC5-1C5713341C80}"/>
                  </a:ext>
                </a:extLst>
              </p:cNvPr>
              <p:cNvCxnSpPr>
                <a:cxnSpLocks/>
                <a:stCxn id="172" idx="1"/>
                <a:endCxn id="175" idx="5"/>
              </p:cNvCxnSpPr>
              <p:nvPr/>
            </p:nvCxnSpPr>
            <p:spPr>
              <a:xfrm flipH="1" flipV="1">
                <a:off x="7157401" y="3779322"/>
                <a:ext cx="469486" cy="45148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6" name="直線コネクタ 195">
                <a:extLst>
                  <a:ext uri="{FF2B5EF4-FFF2-40B4-BE49-F238E27FC236}">
                    <a16:creationId xmlns:a16="http://schemas.microsoft.com/office/drawing/2014/main" id="{12A1D72B-182D-DE41-8670-7A8AD616D8D0}"/>
                  </a:ext>
                </a:extLst>
              </p:cNvPr>
              <p:cNvCxnSpPr>
                <a:cxnSpLocks/>
              </p:cNvCxnSpPr>
              <p:nvPr/>
            </p:nvCxnSpPr>
            <p:spPr>
              <a:xfrm flipV="1">
                <a:off x="7824192" y="2996952"/>
                <a:ext cx="0" cy="115212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7" name="直線コネクタ 196">
                <a:extLst>
                  <a:ext uri="{FF2B5EF4-FFF2-40B4-BE49-F238E27FC236}">
                    <a16:creationId xmlns:a16="http://schemas.microsoft.com/office/drawing/2014/main" id="{CB14F314-7623-D24A-AA63-884F8A9FB514}"/>
                  </a:ext>
                </a:extLst>
              </p:cNvPr>
              <p:cNvCxnSpPr>
                <a:cxnSpLocks/>
              </p:cNvCxnSpPr>
              <p:nvPr/>
            </p:nvCxnSpPr>
            <p:spPr>
              <a:xfrm flipV="1">
                <a:off x="7824192" y="1250758"/>
                <a:ext cx="0" cy="118813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98" name="直線コネクタ 197">
              <a:extLst>
                <a:ext uri="{FF2B5EF4-FFF2-40B4-BE49-F238E27FC236}">
                  <a16:creationId xmlns:a16="http://schemas.microsoft.com/office/drawing/2014/main" id="{3EB28F7C-206E-5A4B-85C1-0AD36EA32EDB}"/>
                </a:ext>
              </a:extLst>
            </p:cNvPr>
            <p:cNvCxnSpPr>
              <a:cxnSpLocks/>
              <a:stCxn id="85" idx="6"/>
              <a:endCxn id="166" idx="2"/>
            </p:cNvCxnSpPr>
            <p:nvPr/>
          </p:nvCxnSpPr>
          <p:spPr>
            <a:xfrm>
              <a:off x="8103223" y="971727"/>
              <a:ext cx="123313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1" name="直線コネクタ 200">
              <a:extLst>
                <a:ext uri="{FF2B5EF4-FFF2-40B4-BE49-F238E27FC236}">
                  <a16:creationId xmlns:a16="http://schemas.microsoft.com/office/drawing/2014/main" id="{43A0889A-C0B5-C941-A13E-7ECB7F960EE1}"/>
                </a:ext>
              </a:extLst>
            </p:cNvPr>
            <p:cNvCxnSpPr>
              <a:cxnSpLocks/>
              <a:stCxn id="85" idx="5"/>
              <a:endCxn id="89" idx="1"/>
            </p:cNvCxnSpPr>
            <p:nvPr/>
          </p:nvCxnSpPr>
          <p:spPr>
            <a:xfrm>
              <a:off x="8021497" y="1169032"/>
              <a:ext cx="469486" cy="487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4" name="直線コネクタ 203">
              <a:extLst>
                <a:ext uri="{FF2B5EF4-FFF2-40B4-BE49-F238E27FC236}">
                  <a16:creationId xmlns:a16="http://schemas.microsoft.com/office/drawing/2014/main" id="{8C523B6E-9FE7-F247-95D6-C3CEAB13C528}"/>
                </a:ext>
              </a:extLst>
            </p:cNvPr>
            <p:cNvCxnSpPr>
              <a:cxnSpLocks/>
              <a:stCxn id="166" idx="3"/>
              <a:endCxn id="89" idx="7"/>
            </p:cNvCxnSpPr>
            <p:nvPr/>
          </p:nvCxnSpPr>
          <p:spPr>
            <a:xfrm flipH="1">
              <a:off x="8885593" y="1169032"/>
              <a:ext cx="532493" cy="487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9" name="直線コネクタ 208">
              <a:extLst>
                <a:ext uri="{FF2B5EF4-FFF2-40B4-BE49-F238E27FC236}">
                  <a16:creationId xmlns:a16="http://schemas.microsoft.com/office/drawing/2014/main" id="{AADDF17B-85AD-9444-A6C1-A4D2532278E1}"/>
                </a:ext>
              </a:extLst>
            </p:cNvPr>
            <p:cNvCxnSpPr>
              <a:cxnSpLocks/>
              <a:stCxn id="89" idx="3"/>
              <a:endCxn id="93" idx="7"/>
            </p:cNvCxnSpPr>
            <p:nvPr/>
          </p:nvCxnSpPr>
          <p:spPr>
            <a:xfrm flipH="1">
              <a:off x="8021497" y="2051130"/>
              <a:ext cx="469486" cy="4694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2" name="直線コネクタ 211">
              <a:extLst>
                <a:ext uri="{FF2B5EF4-FFF2-40B4-BE49-F238E27FC236}">
                  <a16:creationId xmlns:a16="http://schemas.microsoft.com/office/drawing/2014/main" id="{CB1FF459-F572-2A4A-8D4C-EB836D7BE0EE}"/>
                </a:ext>
              </a:extLst>
            </p:cNvPr>
            <p:cNvCxnSpPr>
              <a:cxnSpLocks/>
              <a:stCxn id="89" idx="5"/>
              <a:endCxn id="169" idx="1"/>
            </p:cNvCxnSpPr>
            <p:nvPr/>
          </p:nvCxnSpPr>
          <p:spPr>
            <a:xfrm>
              <a:off x="8885593" y="2051130"/>
              <a:ext cx="532493" cy="4694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5" name="直線コネクタ 214">
              <a:extLst>
                <a:ext uri="{FF2B5EF4-FFF2-40B4-BE49-F238E27FC236}">
                  <a16:creationId xmlns:a16="http://schemas.microsoft.com/office/drawing/2014/main" id="{B2FCA1A0-8991-1C44-A28D-46FEBD7B5EB3}"/>
                </a:ext>
              </a:extLst>
            </p:cNvPr>
            <p:cNvCxnSpPr>
              <a:cxnSpLocks/>
              <a:stCxn id="93" idx="6"/>
              <a:endCxn id="169" idx="2"/>
            </p:cNvCxnSpPr>
            <p:nvPr/>
          </p:nvCxnSpPr>
          <p:spPr>
            <a:xfrm>
              <a:off x="8103223" y="2717921"/>
              <a:ext cx="123313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8" name="直線コネクタ 217">
              <a:extLst>
                <a:ext uri="{FF2B5EF4-FFF2-40B4-BE49-F238E27FC236}">
                  <a16:creationId xmlns:a16="http://schemas.microsoft.com/office/drawing/2014/main" id="{20A6A879-6D56-BE42-8371-38190141DBAC}"/>
                </a:ext>
              </a:extLst>
            </p:cNvPr>
            <p:cNvCxnSpPr>
              <a:cxnSpLocks/>
              <a:stCxn id="97" idx="6"/>
              <a:endCxn id="171" idx="2"/>
            </p:cNvCxnSpPr>
            <p:nvPr/>
          </p:nvCxnSpPr>
          <p:spPr>
            <a:xfrm>
              <a:off x="8103223" y="4428111"/>
              <a:ext cx="123313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1" name="直線コネクタ 220">
              <a:extLst>
                <a:ext uri="{FF2B5EF4-FFF2-40B4-BE49-F238E27FC236}">
                  <a16:creationId xmlns:a16="http://schemas.microsoft.com/office/drawing/2014/main" id="{7D6AB659-CF4B-F646-917E-C146191F5DEB}"/>
                </a:ext>
              </a:extLst>
            </p:cNvPr>
            <p:cNvCxnSpPr>
              <a:cxnSpLocks/>
              <a:stCxn id="93" idx="5"/>
              <a:endCxn id="171" idx="1"/>
            </p:cNvCxnSpPr>
            <p:nvPr/>
          </p:nvCxnSpPr>
          <p:spPr>
            <a:xfrm>
              <a:off x="8021497" y="2915226"/>
              <a:ext cx="1396589" cy="131558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4" name="直線コネクタ 223">
              <a:extLst>
                <a:ext uri="{FF2B5EF4-FFF2-40B4-BE49-F238E27FC236}">
                  <a16:creationId xmlns:a16="http://schemas.microsoft.com/office/drawing/2014/main" id="{4DDB5295-B554-C644-A152-BE4EF6B2343E}"/>
                </a:ext>
              </a:extLst>
            </p:cNvPr>
            <p:cNvCxnSpPr>
              <a:cxnSpLocks/>
              <a:stCxn id="169" idx="3"/>
              <a:endCxn id="97" idx="7"/>
            </p:cNvCxnSpPr>
            <p:nvPr/>
          </p:nvCxnSpPr>
          <p:spPr>
            <a:xfrm flipH="1">
              <a:off x="8021497" y="2915226"/>
              <a:ext cx="1396589" cy="131558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7" name="直線コネクタ 226">
              <a:extLst>
                <a:ext uri="{FF2B5EF4-FFF2-40B4-BE49-F238E27FC236}">
                  <a16:creationId xmlns:a16="http://schemas.microsoft.com/office/drawing/2014/main" id="{791EEAB1-6630-3946-8C84-178DDA685C9E}"/>
                </a:ext>
              </a:extLst>
            </p:cNvPr>
            <p:cNvCxnSpPr>
              <a:cxnSpLocks/>
              <a:stCxn id="110" idx="1"/>
              <a:endCxn id="97" idx="5"/>
            </p:cNvCxnSpPr>
            <p:nvPr/>
          </p:nvCxnSpPr>
          <p:spPr>
            <a:xfrm flipH="1" flipV="1">
              <a:off x="8021497" y="4625416"/>
              <a:ext cx="469486" cy="487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0" name="直線コネクタ 229">
              <a:extLst>
                <a:ext uri="{FF2B5EF4-FFF2-40B4-BE49-F238E27FC236}">
                  <a16:creationId xmlns:a16="http://schemas.microsoft.com/office/drawing/2014/main" id="{B6B6730C-FC35-424A-93BE-693163B26723}"/>
                </a:ext>
              </a:extLst>
            </p:cNvPr>
            <p:cNvCxnSpPr>
              <a:cxnSpLocks/>
              <a:stCxn id="110" idx="7"/>
              <a:endCxn id="171" idx="3"/>
            </p:cNvCxnSpPr>
            <p:nvPr/>
          </p:nvCxnSpPr>
          <p:spPr>
            <a:xfrm flipV="1">
              <a:off x="8885593" y="4625416"/>
              <a:ext cx="532493" cy="487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3" name="直線コネクタ 232">
              <a:extLst>
                <a:ext uri="{FF2B5EF4-FFF2-40B4-BE49-F238E27FC236}">
                  <a16:creationId xmlns:a16="http://schemas.microsoft.com/office/drawing/2014/main" id="{110C968D-CC98-5D44-8A56-B4BF921F54AD}"/>
                </a:ext>
              </a:extLst>
            </p:cNvPr>
            <p:cNvCxnSpPr>
              <a:cxnSpLocks/>
              <a:stCxn id="101" idx="6"/>
              <a:endCxn id="173" idx="2"/>
            </p:cNvCxnSpPr>
            <p:nvPr/>
          </p:nvCxnSpPr>
          <p:spPr>
            <a:xfrm>
              <a:off x="8103223" y="6156303"/>
              <a:ext cx="123313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6" name="直線コネクタ 235">
              <a:extLst>
                <a:ext uri="{FF2B5EF4-FFF2-40B4-BE49-F238E27FC236}">
                  <a16:creationId xmlns:a16="http://schemas.microsoft.com/office/drawing/2014/main" id="{C2F2240D-D211-B04D-9D1D-925D1690CED3}"/>
                </a:ext>
              </a:extLst>
            </p:cNvPr>
            <p:cNvCxnSpPr>
              <a:cxnSpLocks/>
              <a:stCxn id="110" idx="5"/>
              <a:endCxn id="173" idx="1"/>
            </p:cNvCxnSpPr>
            <p:nvPr/>
          </p:nvCxnSpPr>
          <p:spPr>
            <a:xfrm>
              <a:off x="8885593" y="5507514"/>
              <a:ext cx="532493" cy="45148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9" name="直線コネクタ 238">
              <a:extLst>
                <a:ext uri="{FF2B5EF4-FFF2-40B4-BE49-F238E27FC236}">
                  <a16:creationId xmlns:a16="http://schemas.microsoft.com/office/drawing/2014/main" id="{F0AC8CB3-84DF-B644-92BD-752064349022}"/>
                </a:ext>
              </a:extLst>
            </p:cNvPr>
            <p:cNvCxnSpPr>
              <a:cxnSpLocks/>
              <a:stCxn id="110" idx="3"/>
              <a:endCxn id="101" idx="7"/>
            </p:cNvCxnSpPr>
            <p:nvPr/>
          </p:nvCxnSpPr>
          <p:spPr>
            <a:xfrm flipH="1">
              <a:off x="8021497" y="5507514"/>
              <a:ext cx="469486" cy="45148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245" name="直線コネクタ 244">
            <a:extLst>
              <a:ext uri="{FF2B5EF4-FFF2-40B4-BE49-F238E27FC236}">
                <a16:creationId xmlns:a16="http://schemas.microsoft.com/office/drawing/2014/main" id="{1CB16227-122B-BD44-95CB-56FE464BD825}"/>
              </a:ext>
            </a:extLst>
          </p:cNvPr>
          <p:cNvCxnSpPr>
            <a:cxnSpLocks/>
            <a:stCxn id="92" idx="6"/>
            <a:endCxn id="93" idx="2"/>
          </p:cNvCxnSpPr>
          <p:nvPr/>
        </p:nvCxnSpPr>
        <p:spPr>
          <a:xfrm>
            <a:off x="6249017" y="2735923"/>
            <a:ext cx="117013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8" name="直線コネクタ 247">
            <a:extLst>
              <a:ext uri="{FF2B5EF4-FFF2-40B4-BE49-F238E27FC236}">
                <a16:creationId xmlns:a16="http://schemas.microsoft.com/office/drawing/2014/main" id="{4457214A-BAA7-B441-87CC-59173A1560C6}"/>
              </a:ext>
            </a:extLst>
          </p:cNvPr>
          <p:cNvCxnSpPr>
            <a:cxnSpLocks/>
            <a:stCxn id="169" idx="6"/>
            <a:endCxn id="170" idx="2"/>
          </p:cNvCxnSpPr>
          <p:nvPr/>
        </p:nvCxnSpPr>
        <p:spPr>
          <a:xfrm>
            <a:off x="9768408" y="2735923"/>
            <a:ext cx="117013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53" name="正方形/長方形 252">
            <a:extLst>
              <a:ext uri="{FF2B5EF4-FFF2-40B4-BE49-F238E27FC236}">
                <a16:creationId xmlns:a16="http://schemas.microsoft.com/office/drawing/2014/main" id="{86F87AE1-D671-834D-9152-0A5930B66170}"/>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dirty="0">
                <a:solidFill>
                  <a:schemeClr val="tx1"/>
                </a:solidFill>
              </a:rPr>
              <a:t>L</a:t>
            </a:r>
            <a:r>
              <a:rPr kumimoji="1" lang="ja-JP" altLang="en-US">
                <a:solidFill>
                  <a:schemeClr val="tx1"/>
                </a:solidFill>
              </a:rPr>
              <a:t>コースブロックビンゴエリア</a:t>
            </a:r>
          </a:p>
        </p:txBody>
      </p:sp>
      <p:pic>
        <p:nvPicPr>
          <p:cNvPr id="114" name="図 113">
            <a:extLst>
              <a:ext uri="{FF2B5EF4-FFF2-40B4-BE49-F238E27FC236}">
                <a16:creationId xmlns:a16="http://schemas.microsoft.com/office/drawing/2014/main" id="{4364D49C-CD48-9F4C-8AB4-7276CAC10B32}"/>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209705" y="692696"/>
            <a:ext cx="4545505" cy="3505200"/>
          </a:xfrm>
          <a:prstGeom prst="rect">
            <a:avLst/>
          </a:prstGeom>
        </p:spPr>
      </p:pic>
      <p:sp>
        <p:nvSpPr>
          <p:cNvPr id="116" name="円柱 115">
            <a:extLst>
              <a:ext uri="{FF2B5EF4-FFF2-40B4-BE49-F238E27FC236}">
                <a16:creationId xmlns:a16="http://schemas.microsoft.com/office/drawing/2014/main" id="{8D0E4053-A0DB-6745-A728-8FF1D01BC02C}"/>
              </a:ext>
            </a:extLst>
          </p:cNvPr>
          <p:cNvSpPr/>
          <p:nvPr/>
        </p:nvSpPr>
        <p:spPr>
          <a:xfrm>
            <a:off x="9310046" y="4051907"/>
            <a:ext cx="410603" cy="546103"/>
          </a:xfrm>
          <a:prstGeom prst="can">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7" name="円柱 116">
            <a:extLst>
              <a:ext uri="{FF2B5EF4-FFF2-40B4-BE49-F238E27FC236}">
                <a16:creationId xmlns:a16="http://schemas.microsoft.com/office/drawing/2014/main" id="{1D513D36-7EA5-8B48-BF50-A5CB1FEE9A11}"/>
              </a:ext>
            </a:extLst>
          </p:cNvPr>
          <p:cNvSpPr/>
          <p:nvPr/>
        </p:nvSpPr>
        <p:spPr>
          <a:xfrm>
            <a:off x="7478030" y="5740294"/>
            <a:ext cx="410603" cy="546103"/>
          </a:xfrm>
          <a:prstGeom prst="can">
            <a:avLst/>
          </a:prstGeom>
          <a:solidFill>
            <a:schemeClr val="accent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8" name="円柱 117">
            <a:extLst>
              <a:ext uri="{FF2B5EF4-FFF2-40B4-BE49-F238E27FC236}">
                <a16:creationId xmlns:a16="http://schemas.microsoft.com/office/drawing/2014/main" id="{1FD5BDEA-7624-2D40-9731-7DBBF60920CC}"/>
              </a:ext>
            </a:extLst>
          </p:cNvPr>
          <p:cNvSpPr/>
          <p:nvPr/>
        </p:nvSpPr>
        <p:spPr>
          <a:xfrm>
            <a:off x="7527991" y="2250990"/>
            <a:ext cx="410603" cy="546103"/>
          </a:xfrm>
          <a:prstGeom prst="can">
            <a:avLst/>
          </a:prstGeom>
          <a:solidFill>
            <a:schemeClr val="accent6"/>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0" name="円柱 119">
            <a:extLst>
              <a:ext uri="{FF2B5EF4-FFF2-40B4-BE49-F238E27FC236}">
                <a16:creationId xmlns:a16="http://schemas.microsoft.com/office/drawing/2014/main" id="{48F25611-ED28-B447-82E4-58BE6C8FEEE5}"/>
              </a:ext>
            </a:extLst>
          </p:cNvPr>
          <p:cNvSpPr/>
          <p:nvPr/>
        </p:nvSpPr>
        <p:spPr>
          <a:xfrm>
            <a:off x="5766452" y="4005064"/>
            <a:ext cx="410603" cy="546103"/>
          </a:xfrm>
          <a:prstGeom prst="can">
            <a:avLst/>
          </a:prstGeom>
          <a:solidFill>
            <a:srgbClr val="FF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1" name="円柱 120">
            <a:extLst>
              <a:ext uri="{FF2B5EF4-FFF2-40B4-BE49-F238E27FC236}">
                <a16:creationId xmlns:a16="http://schemas.microsoft.com/office/drawing/2014/main" id="{2844BB1D-58AD-8A40-B60C-495E5BE3BECB}"/>
              </a:ext>
            </a:extLst>
          </p:cNvPr>
          <p:cNvSpPr/>
          <p:nvPr/>
        </p:nvSpPr>
        <p:spPr>
          <a:xfrm>
            <a:off x="11050883" y="2318138"/>
            <a:ext cx="410603" cy="546103"/>
          </a:xfrm>
          <a:prstGeom prst="can">
            <a:avLst/>
          </a:prstGeom>
          <a:solidFill>
            <a:srgbClr val="FF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3" name="円柱 122">
            <a:extLst>
              <a:ext uri="{FF2B5EF4-FFF2-40B4-BE49-F238E27FC236}">
                <a16:creationId xmlns:a16="http://schemas.microsoft.com/office/drawing/2014/main" id="{40FE61C1-83E3-554C-BD51-33579270913F}"/>
              </a:ext>
            </a:extLst>
          </p:cNvPr>
          <p:cNvSpPr/>
          <p:nvPr/>
        </p:nvSpPr>
        <p:spPr>
          <a:xfrm>
            <a:off x="11050882" y="5700927"/>
            <a:ext cx="410603" cy="546103"/>
          </a:xfrm>
          <a:prstGeom prst="can">
            <a:avLst/>
          </a:prstGeom>
          <a:solidFill>
            <a:schemeClr val="accent6"/>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6" name="円柱 125">
            <a:extLst>
              <a:ext uri="{FF2B5EF4-FFF2-40B4-BE49-F238E27FC236}">
                <a16:creationId xmlns:a16="http://schemas.microsoft.com/office/drawing/2014/main" id="{729B9F9F-4A56-6342-81B9-3F813F4F8EC9}"/>
              </a:ext>
            </a:extLst>
          </p:cNvPr>
          <p:cNvSpPr/>
          <p:nvPr/>
        </p:nvSpPr>
        <p:spPr>
          <a:xfrm>
            <a:off x="5770342" y="575369"/>
            <a:ext cx="410603" cy="546103"/>
          </a:xfrm>
          <a:prstGeom prst="can">
            <a:avLst/>
          </a:prstGeom>
          <a:solidFill>
            <a:schemeClr val="accent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7" name="円柱 126">
            <a:extLst>
              <a:ext uri="{FF2B5EF4-FFF2-40B4-BE49-F238E27FC236}">
                <a16:creationId xmlns:a16="http://schemas.microsoft.com/office/drawing/2014/main" id="{5B5D98A0-D8EE-124D-939C-F62B517FEFCE}"/>
              </a:ext>
            </a:extLst>
          </p:cNvPr>
          <p:cNvSpPr/>
          <p:nvPr/>
        </p:nvSpPr>
        <p:spPr>
          <a:xfrm>
            <a:off x="10188353" y="3198529"/>
            <a:ext cx="410603" cy="546103"/>
          </a:xfrm>
          <a:prstGeom prst="can">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9" name="円柱 128">
            <a:extLst>
              <a:ext uri="{FF2B5EF4-FFF2-40B4-BE49-F238E27FC236}">
                <a16:creationId xmlns:a16="http://schemas.microsoft.com/office/drawing/2014/main" id="{FAE3EC4D-D445-5848-A541-CB317E750BDC}"/>
              </a:ext>
            </a:extLst>
          </p:cNvPr>
          <p:cNvSpPr/>
          <p:nvPr/>
        </p:nvSpPr>
        <p:spPr>
          <a:xfrm>
            <a:off x="9276891" y="583564"/>
            <a:ext cx="410603" cy="546103"/>
          </a:xfrm>
          <a:prstGeom prst="can">
            <a:avLst/>
          </a:prstGeom>
          <a:solidFill>
            <a:schemeClr val="bg1">
              <a:lumMod val="6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30" name="円柱 129">
            <a:extLst>
              <a:ext uri="{FF2B5EF4-FFF2-40B4-BE49-F238E27FC236}">
                <a16:creationId xmlns:a16="http://schemas.microsoft.com/office/drawing/2014/main" id="{43A26317-73D8-3541-9CD3-79BDE6030E19}"/>
              </a:ext>
            </a:extLst>
          </p:cNvPr>
          <p:cNvSpPr/>
          <p:nvPr/>
        </p:nvSpPr>
        <p:spPr>
          <a:xfrm>
            <a:off x="6643627" y="4905396"/>
            <a:ext cx="410603" cy="546103"/>
          </a:xfrm>
          <a:prstGeom prst="can">
            <a:avLst/>
          </a:prstGeom>
          <a:solidFill>
            <a:schemeClr val="bg1">
              <a:lumMod val="6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Tree>
    <p:extLst>
      <p:ext uri="{BB962C8B-B14F-4D97-AF65-F5344CB8AC3E}">
        <p14:creationId xmlns:p14="http://schemas.microsoft.com/office/powerpoint/2010/main" val="25183180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2" name="グループ化 241">
            <a:extLst>
              <a:ext uri="{FF2B5EF4-FFF2-40B4-BE49-F238E27FC236}">
                <a16:creationId xmlns:a16="http://schemas.microsoft.com/office/drawing/2014/main" id="{0168AD15-3E6C-C744-A41B-66D176B1B2DD}"/>
              </a:ext>
            </a:extLst>
          </p:cNvPr>
          <p:cNvGrpSpPr/>
          <p:nvPr/>
        </p:nvGrpSpPr>
        <p:grpSpPr>
          <a:xfrm>
            <a:off x="5690955" y="692696"/>
            <a:ext cx="5805645" cy="5742638"/>
            <a:chOff x="5816969" y="692696"/>
            <a:chExt cx="5805645" cy="5742638"/>
          </a:xfrm>
        </p:grpSpPr>
        <p:sp>
          <p:nvSpPr>
            <p:cNvPr id="89" name="円/楕円 88">
              <a:extLst>
                <a:ext uri="{FF2B5EF4-FFF2-40B4-BE49-F238E27FC236}">
                  <a16:creationId xmlns:a16="http://schemas.microsoft.com/office/drawing/2014/main" id="{D1F2729C-8511-474F-A648-2DD32D4BC889}"/>
                </a:ext>
              </a:extLst>
            </p:cNvPr>
            <p:cNvSpPr/>
            <p:nvPr/>
          </p:nvSpPr>
          <p:spPr>
            <a:xfrm>
              <a:off x="8409257" y="1574794"/>
              <a:ext cx="558062" cy="558062"/>
            </a:xfrm>
            <a:prstGeom prst="ellipse">
              <a:avLst/>
            </a:prstGeom>
            <a:solidFill>
              <a:schemeClr val="accent6"/>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5</a:t>
              </a:r>
              <a:endParaRPr kumimoji="1" lang="ja-JP" altLang="en-US" sz="1400" dirty="0" err="1">
                <a:solidFill>
                  <a:schemeClr val="tx1"/>
                </a:solidFill>
              </a:endParaRPr>
            </a:p>
          </p:txBody>
        </p:sp>
        <p:sp>
          <p:nvSpPr>
            <p:cNvPr id="110" name="円/楕円 109">
              <a:extLst>
                <a:ext uri="{FF2B5EF4-FFF2-40B4-BE49-F238E27FC236}">
                  <a16:creationId xmlns:a16="http://schemas.microsoft.com/office/drawing/2014/main" id="{5A54C743-E5AD-804F-BC37-358123E13F7F}"/>
                </a:ext>
              </a:extLst>
            </p:cNvPr>
            <p:cNvSpPr/>
            <p:nvPr/>
          </p:nvSpPr>
          <p:spPr>
            <a:xfrm>
              <a:off x="8409257" y="5031178"/>
              <a:ext cx="558062" cy="558062"/>
            </a:xfrm>
            <a:prstGeom prst="ellipse">
              <a:avLst/>
            </a:prstGeom>
            <a:solidFill>
              <a:srgbClr val="FF0000"/>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18</a:t>
              </a:r>
              <a:endParaRPr kumimoji="1" lang="ja-JP" altLang="en-US" sz="1400" dirty="0" err="1">
                <a:solidFill>
                  <a:schemeClr val="tx1"/>
                </a:solidFill>
              </a:endParaRPr>
            </a:p>
          </p:txBody>
        </p:sp>
        <p:grpSp>
          <p:nvGrpSpPr>
            <p:cNvPr id="164" name="グループ化 163">
              <a:extLst>
                <a:ext uri="{FF2B5EF4-FFF2-40B4-BE49-F238E27FC236}">
                  <a16:creationId xmlns:a16="http://schemas.microsoft.com/office/drawing/2014/main" id="{122099C1-0E10-4E43-8310-698832C58DE9}"/>
                </a:ext>
              </a:extLst>
            </p:cNvPr>
            <p:cNvGrpSpPr/>
            <p:nvPr/>
          </p:nvGrpSpPr>
          <p:grpSpPr>
            <a:xfrm>
              <a:off x="5816969" y="692696"/>
              <a:ext cx="2286254" cy="5742638"/>
              <a:chOff x="5816969" y="692696"/>
              <a:chExt cx="2286254" cy="5742638"/>
            </a:xfrm>
          </p:grpSpPr>
          <p:sp>
            <p:nvSpPr>
              <p:cNvPr id="37" name="円/楕円 36">
                <a:extLst>
                  <a:ext uri="{FF2B5EF4-FFF2-40B4-BE49-F238E27FC236}">
                    <a16:creationId xmlns:a16="http://schemas.microsoft.com/office/drawing/2014/main" id="{D9C62284-E67D-5B4C-B10A-0F32A4DB3826}"/>
                  </a:ext>
                </a:extLst>
              </p:cNvPr>
              <p:cNvSpPr/>
              <p:nvPr/>
            </p:nvSpPr>
            <p:spPr>
              <a:xfrm>
                <a:off x="5816969"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0</a:t>
                </a:r>
                <a:endParaRPr kumimoji="1" lang="ja-JP" altLang="en-US" sz="1400" dirty="0" err="1">
                  <a:solidFill>
                    <a:schemeClr val="tx1"/>
                  </a:solidFill>
                </a:endParaRPr>
              </a:p>
            </p:txBody>
          </p:sp>
          <p:sp>
            <p:nvSpPr>
              <p:cNvPr id="85" name="円/楕円 84">
                <a:extLst>
                  <a:ext uri="{FF2B5EF4-FFF2-40B4-BE49-F238E27FC236}">
                    <a16:creationId xmlns:a16="http://schemas.microsoft.com/office/drawing/2014/main" id="{350FDC44-7684-F74A-8BB0-749518883923}"/>
                  </a:ext>
                </a:extLst>
              </p:cNvPr>
              <p:cNvSpPr/>
              <p:nvPr/>
            </p:nvSpPr>
            <p:spPr>
              <a:xfrm>
                <a:off x="7545161"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a:t>
                </a:r>
                <a:endParaRPr kumimoji="1" lang="ja-JP" altLang="en-US" sz="1400" dirty="0" err="1">
                  <a:solidFill>
                    <a:schemeClr val="tx1"/>
                  </a:solidFill>
                </a:endParaRPr>
              </a:p>
            </p:txBody>
          </p:sp>
          <p:sp>
            <p:nvSpPr>
              <p:cNvPr id="88" name="円/楕円 87">
                <a:extLst>
                  <a:ext uri="{FF2B5EF4-FFF2-40B4-BE49-F238E27FC236}">
                    <a16:creationId xmlns:a16="http://schemas.microsoft.com/office/drawing/2014/main" id="{D660279E-39F5-B041-8D45-99F1AA114569}"/>
                  </a:ext>
                </a:extLst>
              </p:cNvPr>
              <p:cNvSpPr/>
              <p:nvPr/>
            </p:nvSpPr>
            <p:spPr>
              <a:xfrm>
                <a:off x="6681065" y="1574794"/>
                <a:ext cx="558062" cy="558062"/>
              </a:xfrm>
              <a:prstGeom prst="ellipse">
                <a:avLst/>
              </a:prstGeom>
              <a:solidFill>
                <a:srgbClr val="FFFF00"/>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4</a:t>
                </a:r>
                <a:endParaRPr kumimoji="1" lang="ja-JP" altLang="en-US" sz="1400" dirty="0" err="1">
                  <a:solidFill>
                    <a:schemeClr val="tx1"/>
                  </a:solidFill>
                </a:endParaRPr>
              </a:p>
            </p:txBody>
          </p:sp>
          <p:sp>
            <p:nvSpPr>
              <p:cNvPr id="92" name="円/楕円 91">
                <a:extLst>
                  <a:ext uri="{FF2B5EF4-FFF2-40B4-BE49-F238E27FC236}">
                    <a16:creationId xmlns:a16="http://schemas.microsoft.com/office/drawing/2014/main" id="{C9F66881-5A1E-DF4B-8BBE-2220BE0FCC15}"/>
                  </a:ext>
                </a:extLst>
              </p:cNvPr>
              <p:cNvSpPr/>
              <p:nvPr/>
            </p:nvSpPr>
            <p:spPr>
              <a:xfrm>
                <a:off x="5816969"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7</a:t>
                </a:r>
                <a:endParaRPr kumimoji="1" lang="ja-JP" altLang="en-US" sz="1400" dirty="0" err="1">
                  <a:solidFill>
                    <a:schemeClr val="tx1"/>
                  </a:solidFill>
                </a:endParaRPr>
              </a:p>
            </p:txBody>
          </p:sp>
          <p:sp>
            <p:nvSpPr>
              <p:cNvPr id="93" name="円/楕円 92">
                <a:extLst>
                  <a:ext uri="{FF2B5EF4-FFF2-40B4-BE49-F238E27FC236}">
                    <a16:creationId xmlns:a16="http://schemas.microsoft.com/office/drawing/2014/main" id="{D5D3CDD2-731F-194E-8C5D-E73161E0BE43}"/>
                  </a:ext>
                </a:extLst>
              </p:cNvPr>
              <p:cNvSpPr/>
              <p:nvPr/>
            </p:nvSpPr>
            <p:spPr>
              <a:xfrm>
                <a:off x="7545161"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8</a:t>
                </a:r>
                <a:endParaRPr kumimoji="1" lang="ja-JP" altLang="en-US" sz="1400" dirty="0" err="1">
                  <a:solidFill>
                    <a:schemeClr val="tx1"/>
                  </a:solidFill>
                </a:endParaRPr>
              </a:p>
            </p:txBody>
          </p:sp>
          <p:sp>
            <p:nvSpPr>
              <p:cNvPr id="96" name="円/楕円 95">
                <a:extLst>
                  <a:ext uri="{FF2B5EF4-FFF2-40B4-BE49-F238E27FC236}">
                    <a16:creationId xmlns:a16="http://schemas.microsoft.com/office/drawing/2014/main" id="{4A892D53-99DC-8340-B584-3635FD097DAE}"/>
                  </a:ext>
                </a:extLst>
              </p:cNvPr>
              <p:cNvSpPr/>
              <p:nvPr/>
            </p:nvSpPr>
            <p:spPr>
              <a:xfrm>
                <a:off x="5816969"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13</a:t>
                </a:r>
                <a:endParaRPr kumimoji="1" lang="ja-JP" altLang="en-US" sz="1400" dirty="0" err="1">
                  <a:solidFill>
                    <a:schemeClr val="tx1"/>
                  </a:solidFill>
                </a:endParaRPr>
              </a:p>
            </p:txBody>
          </p:sp>
          <p:sp>
            <p:nvSpPr>
              <p:cNvPr id="97" name="円/楕円 96">
                <a:extLst>
                  <a:ext uri="{FF2B5EF4-FFF2-40B4-BE49-F238E27FC236}">
                    <a16:creationId xmlns:a16="http://schemas.microsoft.com/office/drawing/2014/main" id="{196C379F-D64D-094F-A831-A2CFAE3E8553}"/>
                  </a:ext>
                </a:extLst>
              </p:cNvPr>
              <p:cNvSpPr/>
              <p:nvPr/>
            </p:nvSpPr>
            <p:spPr>
              <a:xfrm>
                <a:off x="7545161"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14</a:t>
                </a:r>
                <a:endParaRPr kumimoji="1" lang="ja-JP" altLang="en-US" sz="1400" dirty="0" err="1">
                  <a:solidFill>
                    <a:schemeClr val="tx1"/>
                  </a:solidFill>
                </a:endParaRPr>
              </a:p>
            </p:txBody>
          </p:sp>
          <p:sp>
            <p:nvSpPr>
              <p:cNvPr id="100" name="円/楕円 99">
                <a:extLst>
                  <a:ext uri="{FF2B5EF4-FFF2-40B4-BE49-F238E27FC236}">
                    <a16:creationId xmlns:a16="http://schemas.microsoft.com/office/drawing/2014/main" id="{D798247F-D864-2A42-A8B3-DD090B9ECADA}"/>
                  </a:ext>
                </a:extLst>
              </p:cNvPr>
              <p:cNvSpPr/>
              <p:nvPr/>
            </p:nvSpPr>
            <p:spPr>
              <a:xfrm>
                <a:off x="5816969"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20</a:t>
                </a:r>
                <a:endParaRPr kumimoji="1" lang="ja-JP" altLang="en-US" sz="1400" dirty="0" err="1">
                  <a:solidFill>
                    <a:schemeClr val="tx1"/>
                  </a:solidFill>
                </a:endParaRPr>
              </a:p>
            </p:txBody>
          </p:sp>
          <p:sp>
            <p:nvSpPr>
              <p:cNvPr id="101" name="円/楕円 100">
                <a:extLst>
                  <a:ext uri="{FF2B5EF4-FFF2-40B4-BE49-F238E27FC236}">
                    <a16:creationId xmlns:a16="http://schemas.microsoft.com/office/drawing/2014/main" id="{1794916B-4050-6E4C-9F3F-7ED800502077}"/>
                  </a:ext>
                </a:extLst>
              </p:cNvPr>
              <p:cNvSpPr/>
              <p:nvPr/>
            </p:nvSpPr>
            <p:spPr>
              <a:xfrm>
                <a:off x="7545161"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21</a:t>
                </a:r>
                <a:endParaRPr kumimoji="1" lang="ja-JP" altLang="en-US" sz="1400" dirty="0" err="1">
                  <a:solidFill>
                    <a:schemeClr val="tx1"/>
                  </a:solidFill>
                </a:endParaRPr>
              </a:p>
            </p:txBody>
          </p:sp>
          <p:sp>
            <p:nvSpPr>
              <p:cNvPr id="104" name="円/楕円 103">
                <a:extLst>
                  <a:ext uri="{FF2B5EF4-FFF2-40B4-BE49-F238E27FC236}">
                    <a16:creationId xmlns:a16="http://schemas.microsoft.com/office/drawing/2014/main" id="{BEA98704-B3B9-3245-852F-2D14EE73AEEB}"/>
                  </a:ext>
                </a:extLst>
              </p:cNvPr>
              <p:cNvSpPr/>
              <p:nvPr/>
            </p:nvSpPr>
            <p:spPr>
              <a:xfrm>
                <a:off x="6681065" y="3302986"/>
                <a:ext cx="558062" cy="558062"/>
              </a:xfrm>
              <a:prstGeom prst="ellipse">
                <a:avLst/>
              </a:prstGeom>
              <a:solidFill>
                <a:schemeClr val="accent5"/>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11</a:t>
                </a:r>
                <a:endParaRPr kumimoji="1" lang="ja-JP" altLang="en-US" sz="1400" dirty="0" err="1">
                  <a:solidFill>
                    <a:schemeClr val="tx1"/>
                  </a:solidFill>
                </a:endParaRPr>
              </a:p>
            </p:txBody>
          </p:sp>
          <p:sp>
            <p:nvSpPr>
              <p:cNvPr id="109" name="円/楕円 108">
                <a:extLst>
                  <a:ext uri="{FF2B5EF4-FFF2-40B4-BE49-F238E27FC236}">
                    <a16:creationId xmlns:a16="http://schemas.microsoft.com/office/drawing/2014/main" id="{C2843236-F0F3-4C4B-B598-C3E9C780D112}"/>
                  </a:ext>
                </a:extLst>
              </p:cNvPr>
              <p:cNvSpPr/>
              <p:nvPr/>
            </p:nvSpPr>
            <p:spPr>
              <a:xfrm>
                <a:off x="6681065" y="5031178"/>
                <a:ext cx="558062" cy="558062"/>
              </a:xfrm>
              <a:prstGeom prst="ellipse">
                <a:avLst/>
              </a:prstGeom>
              <a:solidFill>
                <a:schemeClr val="accent6"/>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17</a:t>
                </a:r>
                <a:endParaRPr kumimoji="1" lang="ja-JP" altLang="en-US" sz="1400" dirty="0" err="1">
                  <a:solidFill>
                    <a:schemeClr val="tx1"/>
                  </a:solidFill>
                </a:endParaRPr>
              </a:p>
            </p:txBody>
          </p:sp>
          <p:cxnSp>
            <p:nvCxnSpPr>
              <p:cNvPr id="3" name="直線コネクタ 2">
                <a:extLst>
                  <a:ext uri="{FF2B5EF4-FFF2-40B4-BE49-F238E27FC236}">
                    <a16:creationId xmlns:a16="http://schemas.microsoft.com/office/drawing/2014/main" id="{F9E4FD03-0921-744F-B4EC-337628695667}"/>
                  </a:ext>
                </a:extLst>
              </p:cNvPr>
              <p:cNvCxnSpPr/>
              <p:nvPr/>
            </p:nvCxnSpPr>
            <p:spPr>
              <a:xfrm flipV="1">
                <a:off x="6096000"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10000494-C2E8-324D-9B1B-50D0D4C2DCE0}"/>
                  </a:ext>
                </a:extLst>
              </p:cNvPr>
              <p:cNvCxnSpPr>
                <a:stCxn id="92" idx="0"/>
                <a:endCxn id="37" idx="4"/>
              </p:cNvCxnSpPr>
              <p:nvPr/>
            </p:nvCxnSpPr>
            <p:spPr>
              <a:xfrm flipV="1">
                <a:off x="6096000"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D55044D3-BD99-D24E-BD95-07940F78FCD8}"/>
                  </a:ext>
                </a:extLst>
              </p:cNvPr>
              <p:cNvCxnSpPr>
                <a:stCxn id="37" idx="6"/>
                <a:endCxn id="85" idx="2"/>
              </p:cNvCxnSpPr>
              <p:nvPr/>
            </p:nvCxnSpPr>
            <p:spPr>
              <a:xfrm>
                <a:off x="6375031" y="971727"/>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1" name="直線コネクタ 90">
                <a:extLst>
                  <a:ext uri="{FF2B5EF4-FFF2-40B4-BE49-F238E27FC236}">
                    <a16:creationId xmlns:a16="http://schemas.microsoft.com/office/drawing/2014/main" id="{51C29938-AF91-D440-9499-022BEF259EC4}"/>
                  </a:ext>
                </a:extLst>
              </p:cNvPr>
              <p:cNvCxnSpPr>
                <a:stCxn id="88" idx="1"/>
                <a:endCxn id="37" idx="5"/>
              </p:cNvCxnSpPr>
              <p:nvPr/>
            </p:nvCxnSpPr>
            <p:spPr>
              <a:xfrm flipH="1" flipV="1">
                <a:off x="6293305"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7" name="直線コネクタ 106">
                <a:extLst>
                  <a:ext uri="{FF2B5EF4-FFF2-40B4-BE49-F238E27FC236}">
                    <a16:creationId xmlns:a16="http://schemas.microsoft.com/office/drawing/2014/main" id="{AA1B06B2-499F-1F4D-89B4-836FDEC19A3D}"/>
                  </a:ext>
                </a:extLst>
              </p:cNvPr>
              <p:cNvCxnSpPr>
                <a:stCxn id="88" idx="7"/>
                <a:endCxn id="85" idx="3"/>
              </p:cNvCxnSpPr>
              <p:nvPr/>
            </p:nvCxnSpPr>
            <p:spPr>
              <a:xfrm flipV="1">
                <a:off x="7157401"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2" name="直線コネクタ 111">
                <a:extLst>
                  <a:ext uri="{FF2B5EF4-FFF2-40B4-BE49-F238E27FC236}">
                    <a16:creationId xmlns:a16="http://schemas.microsoft.com/office/drawing/2014/main" id="{4A7001F3-C3B2-BF46-9951-45F626DD2262}"/>
                  </a:ext>
                </a:extLst>
              </p:cNvPr>
              <p:cNvCxnSpPr>
                <a:stCxn id="92" idx="7"/>
                <a:endCxn id="88" idx="3"/>
              </p:cNvCxnSpPr>
              <p:nvPr/>
            </p:nvCxnSpPr>
            <p:spPr>
              <a:xfrm flipV="1">
                <a:off x="6293305"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3" name="直線コネクタ 112">
                <a:extLst>
                  <a:ext uri="{FF2B5EF4-FFF2-40B4-BE49-F238E27FC236}">
                    <a16:creationId xmlns:a16="http://schemas.microsoft.com/office/drawing/2014/main" id="{6E33BBB0-79B4-1949-8349-BC2454C4176C}"/>
                  </a:ext>
                </a:extLst>
              </p:cNvPr>
              <p:cNvCxnSpPr>
                <a:cxnSpLocks/>
                <a:stCxn id="88" idx="5"/>
                <a:endCxn id="93" idx="1"/>
              </p:cNvCxnSpPr>
              <p:nvPr/>
            </p:nvCxnSpPr>
            <p:spPr>
              <a:xfrm>
                <a:off x="7157401"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9" name="直線コネクタ 118">
                <a:extLst>
                  <a:ext uri="{FF2B5EF4-FFF2-40B4-BE49-F238E27FC236}">
                    <a16:creationId xmlns:a16="http://schemas.microsoft.com/office/drawing/2014/main" id="{00B2E016-7732-B647-891C-1D105D9AF3C4}"/>
                  </a:ext>
                </a:extLst>
              </p:cNvPr>
              <p:cNvCxnSpPr>
                <a:cxnSpLocks/>
                <a:stCxn id="100" idx="0"/>
                <a:endCxn id="96" idx="4"/>
              </p:cNvCxnSpPr>
              <p:nvPr/>
            </p:nvCxnSpPr>
            <p:spPr>
              <a:xfrm flipV="1">
                <a:off x="6096000"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2" name="直線コネクタ 121">
                <a:extLst>
                  <a:ext uri="{FF2B5EF4-FFF2-40B4-BE49-F238E27FC236}">
                    <a16:creationId xmlns:a16="http://schemas.microsoft.com/office/drawing/2014/main" id="{980A88DF-C09E-4245-819C-3E67FDB4E94C}"/>
                  </a:ext>
                </a:extLst>
              </p:cNvPr>
              <p:cNvCxnSpPr>
                <a:cxnSpLocks/>
                <a:stCxn id="96" idx="7"/>
                <a:endCxn id="104" idx="3"/>
              </p:cNvCxnSpPr>
              <p:nvPr/>
            </p:nvCxnSpPr>
            <p:spPr>
              <a:xfrm flipV="1">
                <a:off x="6293305"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5" name="直線コネクタ 124">
                <a:extLst>
                  <a:ext uri="{FF2B5EF4-FFF2-40B4-BE49-F238E27FC236}">
                    <a16:creationId xmlns:a16="http://schemas.microsoft.com/office/drawing/2014/main" id="{05B0EDD9-445A-3C48-A467-20360A196B8A}"/>
                  </a:ext>
                </a:extLst>
              </p:cNvPr>
              <p:cNvCxnSpPr>
                <a:cxnSpLocks/>
                <a:stCxn id="104" idx="7"/>
                <a:endCxn id="93" idx="3"/>
              </p:cNvCxnSpPr>
              <p:nvPr/>
            </p:nvCxnSpPr>
            <p:spPr>
              <a:xfrm flipV="1">
                <a:off x="7157401"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8" name="直線コネクタ 127">
                <a:extLst>
                  <a:ext uri="{FF2B5EF4-FFF2-40B4-BE49-F238E27FC236}">
                    <a16:creationId xmlns:a16="http://schemas.microsoft.com/office/drawing/2014/main" id="{52B9EE08-6ADB-AF42-B7C2-606BC354A5A1}"/>
                  </a:ext>
                </a:extLst>
              </p:cNvPr>
              <p:cNvCxnSpPr>
                <a:cxnSpLocks/>
                <a:stCxn id="104" idx="1"/>
                <a:endCxn id="92" idx="5"/>
              </p:cNvCxnSpPr>
              <p:nvPr/>
            </p:nvCxnSpPr>
            <p:spPr>
              <a:xfrm flipH="1" flipV="1">
                <a:off x="6293305"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1" name="直線コネクタ 130">
                <a:extLst>
                  <a:ext uri="{FF2B5EF4-FFF2-40B4-BE49-F238E27FC236}">
                    <a16:creationId xmlns:a16="http://schemas.microsoft.com/office/drawing/2014/main" id="{7DFC69ED-1E22-DD4F-87E5-CB05E8735392}"/>
                  </a:ext>
                </a:extLst>
              </p:cNvPr>
              <p:cNvCxnSpPr>
                <a:cxnSpLocks/>
                <a:stCxn id="96" idx="5"/>
                <a:endCxn id="109" idx="1"/>
              </p:cNvCxnSpPr>
              <p:nvPr/>
            </p:nvCxnSpPr>
            <p:spPr>
              <a:xfrm>
                <a:off x="6293305"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4" name="直線コネクタ 133">
                <a:extLst>
                  <a:ext uri="{FF2B5EF4-FFF2-40B4-BE49-F238E27FC236}">
                    <a16:creationId xmlns:a16="http://schemas.microsoft.com/office/drawing/2014/main" id="{0F5AD41C-3AA2-854C-9E5D-1A1AC7540D40}"/>
                  </a:ext>
                </a:extLst>
              </p:cNvPr>
              <p:cNvCxnSpPr>
                <a:cxnSpLocks/>
                <a:stCxn id="100" idx="7"/>
                <a:endCxn id="109" idx="3"/>
              </p:cNvCxnSpPr>
              <p:nvPr/>
            </p:nvCxnSpPr>
            <p:spPr>
              <a:xfrm flipV="1">
                <a:off x="6293305"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7" name="直線コネクタ 136">
                <a:extLst>
                  <a:ext uri="{FF2B5EF4-FFF2-40B4-BE49-F238E27FC236}">
                    <a16:creationId xmlns:a16="http://schemas.microsoft.com/office/drawing/2014/main" id="{D51157B1-9413-AF48-B362-C0ACD713B7BE}"/>
                  </a:ext>
                </a:extLst>
              </p:cNvPr>
              <p:cNvCxnSpPr>
                <a:cxnSpLocks/>
                <a:stCxn id="96" idx="6"/>
                <a:endCxn id="97" idx="2"/>
              </p:cNvCxnSpPr>
              <p:nvPr/>
            </p:nvCxnSpPr>
            <p:spPr>
              <a:xfrm>
                <a:off x="6375031" y="4428111"/>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0" name="直線コネクタ 139">
                <a:extLst>
                  <a:ext uri="{FF2B5EF4-FFF2-40B4-BE49-F238E27FC236}">
                    <a16:creationId xmlns:a16="http://schemas.microsoft.com/office/drawing/2014/main" id="{8E2D9501-1705-2644-9AFE-2EC9C138FF3E}"/>
                  </a:ext>
                </a:extLst>
              </p:cNvPr>
              <p:cNvCxnSpPr>
                <a:cxnSpLocks/>
                <a:stCxn id="100" idx="6"/>
                <a:endCxn id="101" idx="2"/>
              </p:cNvCxnSpPr>
              <p:nvPr/>
            </p:nvCxnSpPr>
            <p:spPr>
              <a:xfrm>
                <a:off x="6375031" y="6156303"/>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3" name="直線コネクタ 142">
                <a:extLst>
                  <a:ext uri="{FF2B5EF4-FFF2-40B4-BE49-F238E27FC236}">
                    <a16:creationId xmlns:a16="http://schemas.microsoft.com/office/drawing/2014/main" id="{C6D42C15-CD79-574A-A149-A5300A139835}"/>
                  </a:ext>
                </a:extLst>
              </p:cNvPr>
              <p:cNvCxnSpPr>
                <a:cxnSpLocks/>
                <a:stCxn id="109" idx="5"/>
                <a:endCxn id="101" idx="1"/>
              </p:cNvCxnSpPr>
              <p:nvPr/>
            </p:nvCxnSpPr>
            <p:spPr>
              <a:xfrm>
                <a:off x="7157401"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6" name="直線コネクタ 145">
                <a:extLst>
                  <a:ext uri="{FF2B5EF4-FFF2-40B4-BE49-F238E27FC236}">
                    <a16:creationId xmlns:a16="http://schemas.microsoft.com/office/drawing/2014/main" id="{EDD0E7DE-40B7-BE4A-A863-46E7D7D29167}"/>
                  </a:ext>
                </a:extLst>
              </p:cNvPr>
              <p:cNvCxnSpPr>
                <a:cxnSpLocks/>
                <a:stCxn id="109" idx="7"/>
                <a:endCxn id="97" idx="3"/>
              </p:cNvCxnSpPr>
              <p:nvPr/>
            </p:nvCxnSpPr>
            <p:spPr>
              <a:xfrm flipV="1">
                <a:off x="7157401"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9" name="直線コネクタ 148">
                <a:extLst>
                  <a:ext uri="{FF2B5EF4-FFF2-40B4-BE49-F238E27FC236}">
                    <a16:creationId xmlns:a16="http://schemas.microsoft.com/office/drawing/2014/main" id="{592A8D2C-B407-254B-8A9E-0EE966BA0EC6}"/>
                  </a:ext>
                </a:extLst>
              </p:cNvPr>
              <p:cNvCxnSpPr>
                <a:cxnSpLocks/>
              </p:cNvCxnSpPr>
              <p:nvPr/>
            </p:nvCxnSpPr>
            <p:spPr>
              <a:xfrm flipV="1">
                <a:off x="7824192"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2" name="直線コネクタ 151">
                <a:extLst>
                  <a:ext uri="{FF2B5EF4-FFF2-40B4-BE49-F238E27FC236}">
                    <a16:creationId xmlns:a16="http://schemas.microsoft.com/office/drawing/2014/main" id="{6976B23E-3B7B-7F4E-A8FD-68394D635E1F}"/>
                  </a:ext>
                </a:extLst>
              </p:cNvPr>
              <p:cNvCxnSpPr>
                <a:cxnSpLocks/>
                <a:stCxn id="97" idx="1"/>
                <a:endCxn id="104" idx="5"/>
              </p:cNvCxnSpPr>
              <p:nvPr/>
            </p:nvCxnSpPr>
            <p:spPr>
              <a:xfrm flipH="1" flipV="1">
                <a:off x="7157401"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5" name="直線コネクタ 154">
                <a:extLst>
                  <a:ext uri="{FF2B5EF4-FFF2-40B4-BE49-F238E27FC236}">
                    <a16:creationId xmlns:a16="http://schemas.microsoft.com/office/drawing/2014/main" id="{FA683FC1-7F13-B045-986C-7F8C771CDDEB}"/>
                  </a:ext>
                </a:extLst>
              </p:cNvPr>
              <p:cNvCxnSpPr>
                <a:cxnSpLocks/>
              </p:cNvCxnSpPr>
              <p:nvPr/>
            </p:nvCxnSpPr>
            <p:spPr>
              <a:xfrm flipV="1">
                <a:off x="7824192"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8" name="直線コネクタ 157">
                <a:extLst>
                  <a:ext uri="{FF2B5EF4-FFF2-40B4-BE49-F238E27FC236}">
                    <a16:creationId xmlns:a16="http://schemas.microsoft.com/office/drawing/2014/main" id="{37112907-E53E-A143-803F-BE0CE09A6ADD}"/>
                  </a:ext>
                </a:extLst>
              </p:cNvPr>
              <p:cNvCxnSpPr>
                <a:cxnSpLocks/>
              </p:cNvCxnSpPr>
              <p:nvPr/>
            </p:nvCxnSpPr>
            <p:spPr>
              <a:xfrm flipV="1">
                <a:off x="7824192"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65" name="グループ化 164">
              <a:extLst>
                <a:ext uri="{FF2B5EF4-FFF2-40B4-BE49-F238E27FC236}">
                  <a16:creationId xmlns:a16="http://schemas.microsoft.com/office/drawing/2014/main" id="{959098E5-613F-8248-AA24-3C7376760D6A}"/>
                </a:ext>
              </a:extLst>
            </p:cNvPr>
            <p:cNvGrpSpPr/>
            <p:nvPr/>
          </p:nvGrpSpPr>
          <p:grpSpPr>
            <a:xfrm>
              <a:off x="9336360" y="692696"/>
              <a:ext cx="2286254" cy="5742638"/>
              <a:chOff x="5816969" y="692696"/>
              <a:chExt cx="2286254" cy="5742638"/>
            </a:xfrm>
          </p:grpSpPr>
          <p:sp>
            <p:nvSpPr>
              <p:cNvPr id="166" name="円/楕円 165">
                <a:extLst>
                  <a:ext uri="{FF2B5EF4-FFF2-40B4-BE49-F238E27FC236}">
                    <a16:creationId xmlns:a16="http://schemas.microsoft.com/office/drawing/2014/main" id="{990E401C-1C72-B34A-B467-B368EFC2DAAC}"/>
                  </a:ext>
                </a:extLst>
              </p:cNvPr>
              <p:cNvSpPr/>
              <p:nvPr/>
            </p:nvSpPr>
            <p:spPr>
              <a:xfrm>
                <a:off x="5816969"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a:t>
                </a:r>
                <a:endParaRPr kumimoji="1" lang="ja-JP" altLang="en-US" sz="1400" dirty="0" err="1">
                  <a:solidFill>
                    <a:schemeClr val="tx1"/>
                  </a:solidFill>
                </a:endParaRPr>
              </a:p>
            </p:txBody>
          </p:sp>
          <p:sp>
            <p:nvSpPr>
              <p:cNvPr id="167" name="円/楕円 166">
                <a:extLst>
                  <a:ext uri="{FF2B5EF4-FFF2-40B4-BE49-F238E27FC236}">
                    <a16:creationId xmlns:a16="http://schemas.microsoft.com/office/drawing/2014/main" id="{9C3397E3-4F73-A046-BA4F-216FF2935EC7}"/>
                  </a:ext>
                </a:extLst>
              </p:cNvPr>
              <p:cNvSpPr/>
              <p:nvPr/>
            </p:nvSpPr>
            <p:spPr>
              <a:xfrm>
                <a:off x="7545161"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3</a:t>
                </a:r>
                <a:endParaRPr kumimoji="1" lang="ja-JP" altLang="en-US" sz="1400" dirty="0" err="1">
                  <a:solidFill>
                    <a:schemeClr val="tx1"/>
                  </a:solidFill>
                </a:endParaRPr>
              </a:p>
            </p:txBody>
          </p:sp>
          <p:sp>
            <p:nvSpPr>
              <p:cNvPr id="168" name="円/楕円 167">
                <a:extLst>
                  <a:ext uri="{FF2B5EF4-FFF2-40B4-BE49-F238E27FC236}">
                    <a16:creationId xmlns:a16="http://schemas.microsoft.com/office/drawing/2014/main" id="{E4C5033B-4E9F-1445-8155-37F139D16B80}"/>
                  </a:ext>
                </a:extLst>
              </p:cNvPr>
              <p:cNvSpPr/>
              <p:nvPr/>
            </p:nvSpPr>
            <p:spPr>
              <a:xfrm>
                <a:off x="6681065" y="1574794"/>
                <a:ext cx="558062" cy="558062"/>
              </a:xfrm>
              <a:prstGeom prst="ellipse">
                <a:avLst/>
              </a:prstGeom>
              <a:solidFill>
                <a:srgbClr val="FF0000"/>
              </a:solidFill>
              <a:ln w="38100">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6</a:t>
                </a:r>
                <a:endParaRPr kumimoji="1" lang="ja-JP" altLang="en-US" sz="1400" dirty="0" err="1">
                  <a:solidFill>
                    <a:schemeClr val="tx1"/>
                  </a:solidFill>
                </a:endParaRPr>
              </a:p>
            </p:txBody>
          </p:sp>
          <p:sp>
            <p:nvSpPr>
              <p:cNvPr id="169" name="円/楕円 168">
                <a:extLst>
                  <a:ext uri="{FF2B5EF4-FFF2-40B4-BE49-F238E27FC236}">
                    <a16:creationId xmlns:a16="http://schemas.microsoft.com/office/drawing/2014/main" id="{8509BEB8-8A2E-AA46-B335-61C4FDCF17E7}"/>
                  </a:ext>
                </a:extLst>
              </p:cNvPr>
              <p:cNvSpPr/>
              <p:nvPr/>
            </p:nvSpPr>
            <p:spPr>
              <a:xfrm>
                <a:off x="5816969"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a:t>
                </a:r>
                <a:endParaRPr kumimoji="1" lang="ja-JP" altLang="en-US" sz="1400" dirty="0" err="1">
                  <a:solidFill>
                    <a:schemeClr val="tx1"/>
                  </a:solidFill>
                </a:endParaRPr>
              </a:p>
            </p:txBody>
          </p:sp>
          <p:sp>
            <p:nvSpPr>
              <p:cNvPr id="170" name="円/楕円 169">
                <a:extLst>
                  <a:ext uri="{FF2B5EF4-FFF2-40B4-BE49-F238E27FC236}">
                    <a16:creationId xmlns:a16="http://schemas.microsoft.com/office/drawing/2014/main" id="{DAF187DF-3DFF-DC48-A596-119367BC4848}"/>
                  </a:ext>
                </a:extLst>
              </p:cNvPr>
              <p:cNvSpPr/>
              <p:nvPr/>
            </p:nvSpPr>
            <p:spPr>
              <a:xfrm>
                <a:off x="7545161"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10</a:t>
                </a:r>
                <a:endParaRPr kumimoji="1" lang="ja-JP" altLang="en-US" sz="1400" dirty="0" err="1">
                  <a:solidFill>
                    <a:schemeClr val="tx1"/>
                  </a:solidFill>
                </a:endParaRPr>
              </a:p>
            </p:txBody>
          </p:sp>
          <p:sp>
            <p:nvSpPr>
              <p:cNvPr id="171" name="円/楕円 170">
                <a:extLst>
                  <a:ext uri="{FF2B5EF4-FFF2-40B4-BE49-F238E27FC236}">
                    <a16:creationId xmlns:a16="http://schemas.microsoft.com/office/drawing/2014/main" id="{2A20970F-5F85-ED44-9B60-12BE345BC844}"/>
                  </a:ext>
                </a:extLst>
              </p:cNvPr>
              <p:cNvSpPr/>
              <p:nvPr/>
            </p:nvSpPr>
            <p:spPr>
              <a:xfrm>
                <a:off x="5816969"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15</a:t>
                </a:r>
                <a:endParaRPr kumimoji="1" lang="ja-JP" altLang="en-US" sz="1400" dirty="0" err="1">
                  <a:solidFill>
                    <a:schemeClr val="tx1"/>
                  </a:solidFill>
                </a:endParaRPr>
              </a:p>
            </p:txBody>
          </p:sp>
          <p:sp>
            <p:nvSpPr>
              <p:cNvPr id="172" name="円/楕円 171">
                <a:extLst>
                  <a:ext uri="{FF2B5EF4-FFF2-40B4-BE49-F238E27FC236}">
                    <a16:creationId xmlns:a16="http://schemas.microsoft.com/office/drawing/2014/main" id="{E409B8CB-9427-134B-B7B8-5DE9386A089E}"/>
                  </a:ext>
                </a:extLst>
              </p:cNvPr>
              <p:cNvSpPr/>
              <p:nvPr/>
            </p:nvSpPr>
            <p:spPr>
              <a:xfrm>
                <a:off x="7545161"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16</a:t>
                </a:r>
                <a:endParaRPr kumimoji="1" lang="ja-JP" altLang="en-US" sz="1400" dirty="0" err="1">
                  <a:solidFill>
                    <a:schemeClr val="tx1"/>
                  </a:solidFill>
                </a:endParaRPr>
              </a:p>
            </p:txBody>
          </p:sp>
          <p:sp>
            <p:nvSpPr>
              <p:cNvPr id="173" name="円/楕円 172">
                <a:extLst>
                  <a:ext uri="{FF2B5EF4-FFF2-40B4-BE49-F238E27FC236}">
                    <a16:creationId xmlns:a16="http://schemas.microsoft.com/office/drawing/2014/main" id="{D6B64710-13C1-3548-8155-1B57269C2C80}"/>
                  </a:ext>
                </a:extLst>
              </p:cNvPr>
              <p:cNvSpPr/>
              <p:nvPr/>
            </p:nvSpPr>
            <p:spPr>
              <a:xfrm>
                <a:off x="5816969"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22</a:t>
                </a:r>
                <a:endParaRPr kumimoji="1" lang="ja-JP" altLang="en-US" sz="1400" dirty="0" err="1">
                  <a:solidFill>
                    <a:schemeClr val="tx1"/>
                  </a:solidFill>
                </a:endParaRPr>
              </a:p>
            </p:txBody>
          </p:sp>
          <p:sp>
            <p:nvSpPr>
              <p:cNvPr id="174" name="円/楕円 173">
                <a:extLst>
                  <a:ext uri="{FF2B5EF4-FFF2-40B4-BE49-F238E27FC236}">
                    <a16:creationId xmlns:a16="http://schemas.microsoft.com/office/drawing/2014/main" id="{D0FDDEAF-B7F4-0F4B-A892-295114F34964}"/>
                  </a:ext>
                </a:extLst>
              </p:cNvPr>
              <p:cNvSpPr/>
              <p:nvPr/>
            </p:nvSpPr>
            <p:spPr>
              <a:xfrm>
                <a:off x="7545161"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23</a:t>
                </a:r>
                <a:endParaRPr kumimoji="1" lang="ja-JP" altLang="en-US" sz="1400" dirty="0" err="1">
                  <a:solidFill>
                    <a:schemeClr val="tx1"/>
                  </a:solidFill>
                </a:endParaRPr>
              </a:p>
            </p:txBody>
          </p:sp>
          <p:sp>
            <p:nvSpPr>
              <p:cNvPr id="175" name="円/楕円 174">
                <a:extLst>
                  <a:ext uri="{FF2B5EF4-FFF2-40B4-BE49-F238E27FC236}">
                    <a16:creationId xmlns:a16="http://schemas.microsoft.com/office/drawing/2014/main" id="{609974D6-54AF-B84D-BCCE-20DF68C7EE0E}"/>
                  </a:ext>
                </a:extLst>
              </p:cNvPr>
              <p:cNvSpPr/>
              <p:nvPr/>
            </p:nvSpPr>
            <p:spPr>
              <a:xfrm>
                <a:off x="6681065" y="3302986"/>
                <a:ext cx="558062" cy="558062"/>
              </a:xfrm>
              <a:prstGeom prst="ellipse">
                <a:avLst/>
              </a:prstGeom>
              <a:solidFill>
                <a:srgbClr val="FFFF00"/>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12</a:t>
                </a:r>
                <a:endParaRPr kumimoji="1" lang="ja-JP" altLang="en-US" sz="1400" dirty="0" err="1">
                  <a:solidFill>
                    <a:schemeClr val="tx1"/>
                  </a:solidFill>
                </a:endParaRPr>
              </a:p>
            </p:txBody>
          </p:sp>
          <p:sp>
            <p:nvSpPr>
              <p:cNvPr id="176" name="円/楕円 175">
                <a:extLst>
                  <a:ext uri="{FF2B5EF4-FFF2-40B4-BE49-F238E27FC236}">
                    <a16:creationId xmlns:a16="http://schemas.microsoft.com/office/drawing/2014/main" id="{C0CB62E0-FC5C-DA4F-8336-10CA3D63D43D}"/>
                  </a:ext>
                </a:extLst>
              </p:cNvPr>
              <p:cNvSpPr/>
              <p:nvPr/>
            </p:nvSpPr>
            <p:spPr>
              <a:xfrm>
                <a:off x="6681065" y="5031178"/>
                <a:ext cx="558062" cy="558062"/>
              </a:xfrm>
              <a:prstGeom prst="ellipse">
                <a:avLst/>
              </a:prstGeom>
              <a:solidFill>
                <a:schemeClr val="accent5"/>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19</a:t>
                </a:r>
                <a:endParaRPr kumimoji="1" lang="ja-JP" altLang="en-US" sz="1400" dirty="0" err="1">
                  <a:solidFill>
                    <a:schemeClr val="tx1"/>
                  </a:solidFill>
                </a:endParaRPr>
              </a:p>
            </p:txBody>
          </p:sp>
          <p:cxnSp>
            <p:nvCxnSpPr>
              <p:cNvPr id="177" name="直線コネクタ 176">
                <a:extLst>
                  <a:ext uri="{FF2B5EF4-FFF2-40B4-BE49-F238E27FC236}">
                    <a16:creationId xmlns:a16="http://schemas.microsoft.com/office/drawing/2014/main" id="{64A294CC-B067-0246-BDB9-6B9D2742C507}"/>
                  </a:ext>
                </a:extLst>
              </p:cNvPr>
              <p:cNvCxnSpPr/>
              <p:nvPr/>
            </p:nvCxnSpPr>
            <p:spPr>
              <a:xfrm flipV="1">
                <a:off x="6096000"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8" name="直線コネクタ 177">
                <a:extLst>
                  <a:ext uri="{FF2B5EF4-FFF2-40B4-BE49-F238E27FC236}">
                    <a16:creationId xmlns:a16="http://schemas.microsoft.com/office/drawing/2014/main" id="{29F7D520-12F8-5C4F-AAF1-E83F693B2B0C}"/>
                  </a:ext>
                </a:extLst>
              </p:cNvPr>
              <p:cNvCxnSpPr>
                <a:stCxn id="169" idx="0"/>
                <a:endCxn id="166" idx="4"/>
              </p:cNvCxnSpPr>
              <p:nvPr/>
            </p:nvCxnSpPr>
            <p:spPr>
              <a:xfrm flipV="1">
                <a:off x="6096000"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9" name="直線コネクタ 178">
                <a:extLst>
                  <a:ext uri="{FF2B5EF4-FFF2-40B4-BE49-F238E27FC236}">
                    <a16:creationId xmlns:a16="http://schemas.microsoft.com/office/drawing/2014/main" id="{26A047FA-6578-D54E-B3E6-F0559F322B56}"/>
                  </a:ext>
                </a:extLst>
              </p:cNvPr>
              <p:cNvCxnSpPr>
                <a:stCxn id="166" idx="6"/>
                <a:endCxn id="167" idx="2"/>
              </p:cNvCxnSpPr>
              <p:nvPr/>
            </p:nvCxnSpPr>
            <p:spPr>
              <a:xfrm>
                <a:off x="6375031" y="971727"/>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0" name="直線コネクタ 179">
                <a:extLst>
                  <a:ext uri="{FF2B5EF4-FFF2-40B4-BE49-F238E27FC236}">
                    <a16:creationId xmlns:a16="http://schemas.microsoft.com/office/drawing/2014/main" id="{E7176C07-00BB-3646-A94A-949A2EDF9F6F}"/>
                  </a:ext>
                </a:extLst>
              </p:cNvPr>
              <p:cNvCxnSpPr>
                <a:stCxn id="168" idx="1"/>
                <a:endCxn id="166" idx="5"/>
              </p:cNvCxnSpPr>
              <p:nvPr/>
            </p:nvCxnSpPr>
            <p:spPr>
              <a:xfrm flipH="1" flipV="1">
                <a:off x="6293305"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1" name="直線コネクタ 180">
                <a:extLst>
                  <a:ext uri="{FF2B5EF4-FFF2-40B4-BE49-F238E27FC236}">
                    <a16:creationId xmlns:a16="http://schemas.microsoft.com/office/drawing/2014/main" id="{8E30617A-B54A-E243-801F-EFE1D7DE7C8F}"/>
                  </a:ext>
                </a:extLst>
              </p:cNvPr>
              <p:cNvCxnSpPr>
                <a:stCxn id="168" idx="7"/>
                <a:endCxn id="167" idx="3"/>
              </p:cNvCxnSpPr>
              <p:nvPr/>
            </p:nvCxnSpPr>
            <p:spPr>
              <a:xfrm flipV="1">
                <a:off x="7157401"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2" name="直線コネクタ 181">
                <a:extLst>
                  <a:ext uri="{FF2B5EF4-FFF2-40B4-BE49-F238E27FC236}">
                    <a16:creationId xmlns:a16="http://schemas.microsoft.com/office/drawing/2014/main" id="{274F122D-C77D-A946-9414-5B00674C73FA}"/>
                  </a:ext>
                </a:extLst>
              </p:cNvPr>
              <p:cNvCxnSpPr>
                <a:stCxn id="169" idx="7"/>
                <a:endCxn id="168" idx="3"/>
              </p:cNvCxnSpPr>
              <p:nvPr/>
            </p:nvCxnSpPr>
            <p:spPr>
              <a:xfrm flipV="1">
                <a:off x="6293305"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3" name="直線コネクタ 182">
                <a:extLst>
                  <a:ext uri="{FF2B5EF4-FFF2-40B4-BE49-F238E27FC236}">
                    <a16:creationId xmlns:a16="http://schemas.microsoft.com/office/drawing/2014/main" id="{DB92C21B-3FAE-6140-8F7D-15018D45F87D}"/>
                  </a:ext>
                </a:extLst>
              </p:cNvPr>
              <p:cNvCxnSpPr>
                <a:cxnSpLocks/>
                <a:stCxn id="168" idx="5"/>
                <a:endCxn id="170" idx="1"/>
              </p:cNvCxnSpPr>
              <p:nvPr/>
            </p:nvCxnSpPr>
            <p:spPr>
              <a:xfrm>
                <a:off x="7157401"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4" name="直線コネクタ 183">
                <a:extLst>
                  <a:ext uri="{FF2B5EF4-FFF2-40B4-BE49-F238E27FC236}">
                    <a16:creationId xmlns:a16="http://schemas.microsoft.com/office/drawing/2014/main" id="{978ED2B1-BDD0-7B4C-903F-77978BDD0E50}"/>
                  </a:ext>
                </a:extLst>
              </p:cNvPr>
              <p:cNvCxnSpPr>
                <a:cxnSpLocks/>
                <a:stCxn id="173" idx="0"/>
                <a:endCxn id="171" idx="4"/>
              </p:cNvCxnSpPr>
              <p:nvPr/>
            </p:nvCxnSpPr>
            <p:spPr>
              <a:xfrm flipV="1">
                <a:off x="6096000"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5" name="直線コネクタ 184">
                <a:extLst>
                  <a:ext uri="{FF2B5EF4-FFF2-40B4-BE49-F238E27FC236}">
                    <a16:creationId xmlns:a16="http://schemas.microsoft.com/office/drawing/2014/main" id="{43182DA5-76C2-6246-B7C6-DED8CDEE1CE8}"/>
                  </a:ext>
                </a:extLst>
              </p:cNvPr>
              <p:cNvCxnSpPr>
                <a:cxnSpLocks/>
                <a:stCxn id="171" idx="7"/>
                <a:endCxn id="175" idx="3"/>
              </p:cNvCxnSpPr>
              <p:nvPr/>
            </p:nvCxnSpPr>
            <p:spPr>
              <a:xfrm flipV="1">
                <a:off x="6293305"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6" name="直線コネクタ 185">
                <a:extLst>
                  <a:ext uri="{FF2B5EF4-FFF2-40B4-BE49-F238E27FC236}">
                    <a16:creationId xmlns:a16="http://schemas.microsoft.com/office/drawing/2014/main" id="{4CA5FD7C-8B87-F141-95AF-A6E52D6CBCF5}"/>
                  </a:ext>
                </a:extLst>
              </p:cNvPr>
              <p:cNvCxnSpPr>
                <a:cxnSpLocks/>
                <a:stCxn id="175" idx="7"/>
                <a:endCxn id="170" idx="3"/>
              </p:cNvCxnSpPr>
              <p:nvPr/>
            </p:nvCxnSpPr>
            <p:spPr>
              <a:xfrm flipV="1">
                <a:off x="7157401"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7" name="直線コネクタ 186">
                <a:extLst>
                  <a:ext uri="{FF2B5EF4-FFF2-40B4-BE49-F238E27FC236}">
                    <a16:creationId xmlns:a16="http://schemas.microsoft.com/office/drawing/2014/main" id="{0D296F0D-0844-F44E-8C1D-EF2F2F19AE33}"/>
                  </a:ext>
                </a:extLst>
              </p:cNvPr>
              <p:cNvCxnSpPr>
                <a:cxnSpLocks/>
                <a:stCxn id="175" idx="1"/>
                <a:endCxn id="169" idx="5"/>
              </p:cNvCxnSpPr>
              <p:nvPr/>
            </p:nvCxnSpPr>
            <p:spPr>
              <a:xfrm flipH="1" flipV="1">
                <a:off x="6293305"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8" name="直線コネクタ 187">
                <a:extLst>
                  <a:ext uri="{FF2B5EF4-FFF2-40B4-BE49-F238E27FC236}">
                    <a16:creationId xmlns:a16="http://schemas.microsoft.com/office/drawing/2014/main" id="{16BB51F1-2324-D64B-A0B5-E0D98FDC1E14}"/>
                  </a:ext>
                </a:extLst>
              </p:cNvPr>
              <p:cNvCxnSpPr>
                <a:cxnSpLocks/>
                <a:stCxn id="171" idx="5"/>
                <a:endCxn id="176" idx="1"/>
              </p:cNvCxnSpPr>
              <p:nvPr/>
            </p:nvCxnSpPr>
            <p:spPr>
              <a:xfrm>
                <a:off x="6293305"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9" name="直線コネクタ 188">
                <a:extLst>
                  <a:ext uri="{FF2B5EF4-FFF2-40B4-BE49-F238E27FC236}">
                    <a16:creationId xmlns:a16="http://schemas.microsoft.com/office/drawing/2014/main" id="{779FF293-5A8F-464D-9B70-959601CFE1A8}"/>
                  </a:ext>
                </a:extLst>
              </p:cNvPr>
              <p:cNvCxnSpPr>
                <a:cxnSpLocks/>
                <a:stCxn id="173" idx="7"/>
                <a:endCxn id="176" idx="3"/>
              </p:cNvCxnSpPr>
              <p:nvPr/>
            </p:nvCxnSpPr>
            <p:spPr>
              <a:xfrm flipV="1">
                <a:off x="6293305"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0" name="直線コネクタ 189">
                <a:extLst>
                  <a:ext uri="{FF2B5EF4-FFF2-40B4-BE49-F238E27FC236}">
                    <a16:creationId xmlns:a16="http://schemas.microsoft.com/office/drawing/2014/main" id="{B73D49F9-F6D3-1342-BAA6-77DA053A3B55}"/>
                  </a:ext>
                </a:extLst>
              </p:cNvPr>
              <p:cNvCxnSpPr>
                <a:cxnSpLocks/>
                <a:stCxn id="171" idx="6"/>
                <a:endCxn id="172" idx="2"/>
              </p:cNvCxnSpPr>
              <p:nvPr/>
            </p:nvCxnSpPr>
            <p:spPr>
              <a:xfrm>
                <a:off x="6375031" y="4428111"/>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1" name="直線コネクタ 190">
                <a:extLst>
                  <a:ext uri="{FF2B5EF4-FFF2-40B4-BE49-F238E27FC236}">
                    <a16:creationId xmlns:a16="http://schemas.microsoft.com/office/drawing/2014/main" id="{4B647D87-595D-4443-BA3D-E154D036E958}"/>
                  </a:ext>
                </a:extLst>
              </p:cNvPr>
              <p:cNvCxnSpPr>
                <a:cxnSpLocks/>
                <a:stCxn id="173" idx="6"/>
                <a:endCxn id="174" idx="2"/>
              </p:cNvCxnSpPr>
              <p:nvPr/>
            </p:nvCxnSpPr>
            <p:spPr>
              <a:xfrm>
                <a:off x="6375031" y="6156303"/>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2" name="直線コネクタ 191">
                <a:extLst>
                  <a:ext uri="{FF2B5EF4-FFF2-40B4-BE49-F238E27FC236}">
                    <a16:creationId xmlns:a16="http://schemas.microsoft.com/office/drawing/2014/main" id="{4A4BDB48-00C4-484A-A912-A55FD8472EE1}"/>
                  </a:ext>
                </a:extLst>
              </p:cNvPr>
              <p:cNvCxnSpPr>
                <a:cxnSpLocks/>
                <a:stCxn id="176" idx="5"/>
                <a:endCxn id="174" idx="1"/>
              </p:cNvCxnSpPr>
              <p:nvPr/>
            </p:nvCxnSpPr>
            <p:spPr>
              <a:xfrm>
                <a:off x="7157401"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3" name="直線コネクタ 192">
                <a:extLst>
                  <a:ext uri="{FF2B5EF4-FFF2-40B4-BE49-F238E27FC236}">
                    <a16:creationId xmlns:a16="http://schemas.microsoft.com/office/drawing/2014/main" id="{370A5C7D-2AAD-6446-A7AE-A3E6DA7F8467}"/>
                  </a:ext>
                </a:extLst>
              </p:cNvPr>
              <p:cNvCxnSpPr>
                <a:cxnSpLocks/>
                <a:stCxn id="176" idx="7"/>
                <a:endCxn id="172" idx="3"/>
              </p:cNvCxnSpPr>
              <p:nvPr/>
            </p:nvCxnSpPr>
            <p:spPr>
              <a:xfrm flipV="1">
                <a:off x="7157401"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4" name="直線コネクタ 193">
                <a:extLst>
                  <a:ext uri="{FF2B5EF4-FFF2-40B4-BE49-F238E27FC236}">
                    <a16:creationId xmlns:a16="http://schemas.microsoft.com/office/drawing/2014/main" id="{AE9C5E3A-116B-6C42-B340-BB4D3968F643}"/>
                  </a:ext>
                </a:extLst>
              </p:cNvPr>
              <p:cNvCxnSpPr>
                <a:cxnSpLocks/>
              </p:cNvCxnSpPr>
              <p:nvPr/>
            </p:nvCxnSpPr>
            <p:spPr>
              <a:xfrm flipV="1">
                <a:off x="7824192"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5" name="直線コネクタ 194">
                <a:extLst>
                  <a:ext uri="{FF2B5EF4-FFF2-40B4-BE49-F238E27FC236}">
                    <a16:creationId xmlns:a16="http://schemas.microsoft.com/office/drawing/2014/main" id="{2690EB41-8316-8A44-BFC5-1C5713341C80}"/>
                  </a:ext>
                </a:extLst>
              </p:cNvPr>
              <p:cNvCxnSpPr>
                <a:cxnSpLocks/>
                <a:stCxn id="172" idx="1"/>
                <a:endCxn id="175" idx="5"/>
              </p:cNvCxnSpPr>
              <p:nvPr/>
            </p:nvCxnSpPr>
            <p:spPr>
              <a:xfrm flipH="1" flipV="1">
                <a:off x="7157401"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6" name="直線コネクタ 195">
                <a:extLst>
                  <a:ext uri="{FF2B5EF4-FFF2-40B4-BE49-F238E27FC236}">
                    <a16:creationId xmlns:a16="http://schemas.microsoft.com/office/drawing/2014/main" id="{12A1D72B-182D-DE41-8670-7A8AD616D8D0}"/>
                  </a:ext>
                </a:extLst>
              </p:cNvPr>
              <p:cNvCxnSpPr>
                <a:cxnSpLocks/>
              </p:cNvCxnSpPr>
              <p:nvPr/>
            </p:nvCxnSpPr>
            <p:spPr>
              <a:xfrm flipV="1">
                <a:off x="7824192"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7" name="直線コネクタ 196">
                <a:extLst>
                  <a:ext uri="{FF2B5EF4-FFF2-40B4-BE49-F238E27FC236}">
                    <a16:creationId xmlns:a16="http://schemas.microsoft.com/office/drawing/2014/main" id="{CB14F314-7623-D24A-AA63-884F8A9FB514}"/>
                  </a:ext>
                </a:extLst>
              </p:cNvPr>
              <p:cNvCxnSpPr>
                <a:cxnSpLocks/>
              </p:cNvCxnSpPr>
              <p:nvPr/>
            </p:nvCxnSpPr>
            <p:spPr>
              <a:xfrm flipV="1">
                <a:off x="7824192"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198" name="直線コネクタ 197">
              <a:extLst>
                <a:ext uri="{FF2B5EF4-FFF2-40B4-BE49-F238E27FC236}">
                  <a16:creationId xmlns:a16="http://schemas.microsoft.com/office/drawing/2014/main" id="{3EB28F7C-206E-5A4B-85C1-0AD36EA32EDB}"/>
                </a:ext>
              </a:extLst>
            </p:cNvPr>
            <p:cNvCxnSpPr>
              <a:cxnSpLocks/>
              <a:stCxn id="85" idx="6"/>
              <a:endCxn id="166" idx="2"/>
            </p:cNvCxnSpPr>
            <p:nvPr/>
          </p:nvCxnSpPr>
          <p:spPr>
            <a:xfrm>
              <a:off x="8103223" y="971727"/>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1" name="直線コネクタ 200">
              <a:extLst>
                <a:ext uri="{FF2B5EF4-FFF2-40B4-BE49-F238E27FC236}">
                  <a16:creationId xmlns:a16="http://schemas.microsoft.com/office/drawing/2014/main" id="{43A0889A-C0B5-C941-A13E-7ECB7F960EE1}"/>
                </a:ext>
              </a:extLst>
            </p:cNvPr>
            <p:cNvCxnSpPr>
              <a:cxnSpLocks/>
              <a:stCxn id="85" idx="5"/>
              <a:endCxn id="89" idx="1"/>
            </p:cNvCxnSpPr>
            <p:nvPr/>
          </p:nvCxnSpPr>
          <p:spPr>
            <a:xfrm>
              <a:off x="8021497"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4" name="直線コネクタ 203">
              <a:extLst>
                <a:ext uri="{FF2B5EF4-FFF2-40B4-BE49-F238E27FC236}">
                  <a16:creationId xmlns:a16="http://schemas.microsoft.com/office/drawing/2014/main" id="{8C523B6E-9FE7-F247-95D6-C3CEAB13C528}"/>
                </a:ext>
              </a:extLst>
            </p:cNvPr>
            <p:cNvCxnSpPr>
              <a:cxnSpLocks/>
              <a:stCxn id="166" idx="3"/>
              <a:endCxn id="89" idx="7"/>
            </p:cNvCxnSpPr>
            <p:nvPr/>
          </p:nvCxnSpPr>
          <p:spPr>
            <a:xfrm flipH="1">
              <a:off x="8885593" y="1169032"/>
              <a:ext cx="532493"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9" name="直線コネクタ 208">
              <a:extLst>
                <a:ext uri="{FF2B5EF4-FFF2-40B4-BE49-F238E27FC236}">
                  <a16:creationId xmlns:a16="http://schemas.microsoft.com/office/drawing/2014/main" id="{AADDF17B-85AD-9444-A6C1-A4D2532278E1}"/>
                </a:ext>
              </a:extLst>
            </p:cNvPr>
            <p:cNvCxnSpPr>
              <a:cxnSpLocks/>
              <a:stCxn id="89" idx="3"/>
              <a:endCxn id="93" idx="7"/>
            </p:cNvCxnSpPr>
            <p:nvPr/>
          </p:nvCxnSpPr>
          <p:spPr>
            <a:xfrm flipH="1">
              <a:off x="8021497"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2" name="直線コネクタ 211">
              <a:extLst>
                <a:ext uri="{FF2B5EF4-FFF2-40B4-BE49-F238E27FC236}">
                  <a16:creationId xmlns:a16="http://schemas.microsoft.com/office/drawing/2014/main" id="{CB1FF459-F572-2A4A-8D4C-EB836D7BE0EE}"/>
                </a:ext>
              </a:extLst>
            </p:cNvPr>
            <p:cNvCxnSpPr>
              <a:cxnSpLocks/>
              <a:stCxn id="89" idx="5"/>
              <a:endCxn id="169" idx="1"/>
            </p:cNvCxnSpPr>
            <p:nvPr/>
          </p:nvCxnSpPr>
          <p:spPr>
            <a:xfrm>
              <a:off x="8885593" y="2051130"/>
              <a:ext cx="532493"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5" name="直線コネクタ 214">
              <a:extLst>
                <a:ext uri="{FF2B5EF4-FFF2-40B4-BE49-F238E27FC236}">
                  <a16:creationId xmlns:a16="http://schemas.microsoft.com/office/drawing/2014/main" id="{B2FCA1A0-8991-1C44-A28D-46FEBD7B5EB3}"/>
                </a:ext>
              </a:extLst>
            </p:cNvPr>
            <p:cNvCxnSpPr>
              <a:cxnSpLocks/>
              <a:stCxn id="93" idx="6"/>
              <a:endCxn id="169" idx="2"/>
            </p:cNvCxnSpPr>
            <p:nvPr/>
          </p:nvCxnSpPr>
          <p:spPr>
            <a:xfrm>
              <a:off x="8103223" y="2717921"/>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8" name="直線コネクタ 217">
              <a:extLst>
                <a:ext uri="{FF2B5EF4-FFF2-40B4-BE49-F238E27FC236}">
                  <a16:creationId xmlns:a16="http://schemas.microsoft.com/office/drawing/2014/main" id="{20A6A879-6D56-BE42-8371-38190141DBAC}"/>
                </a:ext>
              </a:extLst>
            </p:cNvPr>
            <p:cNvCxnSpPr>
              <a:cxnSpLocks/>
              <a:stCxn id="97" idx="6"/>
              <a:endCxn id="171" idx="2"/>
            </p:cNvCxnSpPr>
            <p:nvPr/>
          </p:nvCxnSpPr>
          <p:spPr>
            <a:xfrm>
              <a:off x="8103223" y="4428111"/>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1" name="直線コネクタ 220">
              <a:extLst>
                <a:ext uri="{FF2B5EF4-FFF2-40B4-BE49-F238E27FC236}">
                  <a16:creationId xmlns:a16="http://schemas.microsoft.com/office/drawing/2014/main" id="{7D6AB659-CF4B-F646-917E-C146191F5DEB}"/>
                </a:ext>
              </a:extLst>
            </p:cNvPr>
            <p:cNvCxnSpPr>
              <a:cxnSpLocks/>
              <a:stCxn id="93" idx="5"/>
              <a:endCxn id="171" idx="1"/>
            </p:cNvCxnSpPr>
            <p:nvPr/>
          </p:nvCxnSpPr>
          <p:spPr>
            <a:xfrm>
              <a:off x="8021497" y="2915226"/>
              <a:ext cx="1396589" cy="13155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4" name="直線コネクタ 223">
              <a:extLst>
                <a:ext uri="{FF2B5EF4-FFF2-40B4-BE49-F238E27FC236}">
                  <a16:creationId xmlns:a16="http://schemas.microsoft.com/office/drawing/2014/main" id="{4DDB5295-B554-C644-A152-BE4EF6B2343E}"/>
                </a:ext>
              </a:extLst>
            </p:cNvPr>
            <p:cNvCxnSpPr>
              <a:cxnSpLocks/>
              <a:stCxn id="169" idx="3"/>
              <a:endCxn id="97" idx="7"/>
            </p:cNvCxnSpPr>
            <p:nvPr/>
          </p:nvCxnSpPr>
          <p:spPr>
            <a:xfrm flipH="1">
              <a:off x="8021497" y="2915226"/>
              <a:ext cx="1396589" cy="13155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7" name="直線コネクタ 226">
              <a:extLst>
                <a:ext uri="{FF2B5EF4-FFF2-40B4-BE49-F238E27FC236}">
                  <a16:creationId xmlns:a16="http://schemas.microsoft.com/office/drawing/2014/main" id="{791EEAB1-6630-3946-8C84-178DDA685C9E}"/>
                </a:ext>
              </a:extLst>
            </p:cNvPr>
            <p:cNvCxnSpPr>
              <a:cxnSpLocks/>
              <a:stCxn id="110" idx="1"/>
              <a:endCxn id="97" idx="5"/>
            </p:cNvCxnSpPr>
            <p:nvPr/>
          </p:nvCxnSpPr>
          <p:spPr>
            <a:xfrm flipH="1" flipV="1">
              <a:off x="8021497"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0" name="直線コネクタ 229">
              <a:extLst>
                <a:ext uri="{FF2B5EF4-FFF2-40B4-BE49-F238E27FC236}">
                  <a16:creationId xmlns:a16="http://schemas.microsoft.com/office/drawing/2014/main" id="{B6B6730C-FC35-424A-93BE-693163B26723}"/>
                </a:ext>
              </a:extLst>
            </p:cNvPr>
            <p:cNvCxnSpPr>
              <a:cxnSpLocks/>
              <a:stCxn id="110" idx="7"/>
              <a:endCxn id="171" idx="3"/>
            </p:cNvCxnSpPr>
            <p:nvPr/>
          </p:nvCxnSpPr>
          <p:spPr>
            <a:xfrm flipV="1">
              <a:off x="8885593" y="4625416"/>
              <a:ext cx="532493"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3" name="直線コネクタ 232">
              <a:extLst>
                <a:ext uri="{FF2B5EF4-FFF2-40B4-BE49-F238E27FC236}">
                  <a16:creationId xmlns:a16="http://schemas.microsoft.com/office/drawing/2014/main" id="{110C968D-CC98-5D44-8A56-B4BF921F54AD}"/>
                </a:ext>
              </a:extLst>
            </p:cNvPr>
            <p:cNvCxnSpPr>
              <a:cxnSpLocks/>
              <a:stCxn id="101" idx="6"/>
              <a:endCxn id="173" idx="2"/>
            </p:cNvCxnSpPr>
            <p:nvPr/>
          </p:nvCxnSpPr>
          <p:spPr>
            <a:xfrm>
              <a:off x="8103223" y="6156303"/>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6" name="直線コネクタ 235">
              <a:extLst>
                <a:ext uri="{FF2B5EF4-FFF2-40B4-BE49-F238E27FC236}">
                  <a16:creationId xmlns:a16="http://schemas.microsoft.com/office/drawing/2014/main" id="{C2F2240D-D211-B04D-9D1D-925D1690CED3}"/>
                </a:ext>
              </a:extLst>
            </p:cNvPr>
            <p:cNvCxnSpPr>
              <a:cxnSpLocks/>
              <a:stCxn id="110" idx="5"/>
              <a:endCxn id="173" idx="1"/>
            </p:cNvCxnSpPr>
            <p:nvPr/>
          </p:nvCxnSpPr>
          <p:spPr>
            <a:xfrm>
              <a:off x="8885593" y="5507514"/>
              <a:ext cx="532493"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9" name="直線コネクタ 238">
              <a:extLst>
                <a:ext uri="{FF2B5EF4-FFF2-40B4-BE49-F238E27FC236}">
                  <a16:creationId xmlns:a16="http://schemas.microsoft.com/office/drawing/2014/main" id="{F0AC8CB3-84DF-B644-92BD-752064349022}"/>
                </a:ext>
              </a:extLst>
            </p:cNvPr>
            <p:cNvCxnSpPr>
              <a:cxnSpLocks/>
              <a:stCxn id="110" idx="3"/>
              <a:endCxn id="101" idx="7"/>
            </p:cNvCxnSpPr>
            <p:nvPr/>
          </p:nvCxnSpPr>
          <p:spPr>
            <a:xfrm flipH="1">
              <a:off x="8021497"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245" name="直線コネクタ 244">
            <a:extLst>
              <a:ext uri="{FF2B5EF4-FFF2-40B4-BE49-F238E27FC236}">
                <a16:creationId xmlns:a16="http://schemas.microsoft.com/office/drawing/2014/main" id="{1CB16227-122B-BD44-95CB-56FE464BD825}"/>
              </a:ext>
            </a:extLst>
          </p:cNvPr>
          <p:cNvCxnSpPr>
            <a:cxnSpLocks/>
            <a:stCxn id="92" idx="6"/>
            <a:endCxn id="93" idx="2"/>
          </p:cNvCxnSpPr>
          <p:nvPr/>
        </p:nvCxnSpPr>
        <p:spPr>
          <a:xfrm>
            <a:off x="6249017" y="2717921"/>
            <a:ext cx="1170130" cy="0"/>
          </a:xfrm>
          <a:prstGeom prst="line">
            <a:avLst/>
          </a:prstGeom>
          <a:ln w="381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8" name="直線コネクタ 247">
            <a:extLst>
              <a:ext uri="{FF2B5EF4-FFF2-40B4-BE49-F238E27FC236}">
                <a16:creationId xmlns:a16="http://schemas.microsoft.com/office/drawing/2014/main" id="{4457214A-BAA7-B441-87CC-59173A1560C6}"/>
              </a:ext>
            </a:extLst>
          </p:cNvPr>
          <p:cNvCxnSpPr>
            <a:cxnSpLocks/>
            <a:stCxn id="169" idx="6"/>
            <a:endCxn id="170" idx="2"/>
          </p:cNvCxnSpPr>
          <p:nvPr/>
        </p:nvCxnSpPr>
        <p:spPr>
          <a:xfrm>
            <a:off x="9768408" y="2717921"/>
            <a:ext cx="1170130" cy="0"/>
          </a:xfrm>
          <a:prstGeom prst="line">
            <a:avLst/>
          </a:prstGeom>
          <a:ln w="381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253" name="正方形/長方形 252">
            <a:extLst>
              <a:ext uri="{FF2B5EF4-FFF2-40B4-BE49-F238E27FC236}">
                <a16:creationId xmlns:a16="http://schemas.microsoft.com/office/drawing/2014/main" id="{86F87AE1-D671-834D-9152-0A5930B66170}"/>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dirty="0">
                <a:solidFill>
                  <a:schemeClr val="tx1"/>
                </a:solidFill>
              </a:rPr>
              <a:t>L</a:t>
            </a:r>
            <a:r>
              <a:rPr kumimoji="1" lang="ja-JP" altLang="en-US">
                <a:solidFill>
                  <a:schemeClr val="tx1"/>
                </a:solidFill>
              </a:rPr>
              <a:t>コースブロックビンゴエリア</a:t>
            </a:r>
          </a:p>
        </p:txBody>
      </p:sp>
      <p:pic>
        <p:nvPicPr>
          <p:cNvPr id="114" name="図 113">
            <a:extLst>
              <a:ext uri="{FF2B5EF4-FFF2-40B4-BE49-F238E27FC236}">
                <a16:creationId xmlns:a16="http://schemas.microsoft.com/office/drawing/2014/main" id="{4364D49C-CD48-9F4C-8AB4-7276CAC10B32}"/>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209705" y="692696"/>
            <a:ext cx="4545505" cy="3505200"/>
          </a:xfrm>
          <a:prstGeom prst="rect">
            <a:avLst/>
          </a:prstGeom>
        </p:spPr>
      </p:pic>
      <p:sp>
        <p:nvSpPr>
          <p:cNvPr id="116" name="円柱 115">
            <a:extLst>
              <a:ext uri="{FF2B5EF4-FFF2-40B4-BE49-F238E27FC236}">
                <a16:creationId xmlns:a16="http://schemas.microsoft.com/office/drawing/2014/main" id="{8D0E4053-A0DB-6745-A728-8FF1D01BC02C}"/>
              </a:ext>
            </a:extLst>
          </p:cNvPr>
          <p:cNvSpPr/>
          <p:nvPr/>
        </p:nvSpPr>
        <p:spPr>
          <a:xfrm>
            <a:off x="9310046" y="4051907"/>
            <a:ext cx="410603" cy="546103"/>
          </a:xfrm>
          <a:prstGeom prst="can">
            <a:avLst/>
          </a:prstGeom>
          <a:solidFill>
            <a:srgbClr val="FFFF00"/>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7" name="円柱 116">
            <a:extLst>
              <a:ext uri="{FF2B5EF4-FFF2-40B4-BE49-F238E27FC236}">
                <a16:creationId xmlns:a16="http://schemas.microsoft.com/office/drawing/2014/main" id="{1D513D36-7EA5-8B48-BF50-A5CB1FEE9A11}"/>
              </a:ext>
            </a:extLst>
          </p:cNvPr>
          <p:cNvSpPr/>
          <p:nvPr/>
        </p:nvSpPr>
        <p:spPr>
          <a:xfrm>
            <a:off x="7478030" y="5740294"/>
            <a:ext cx="410603" cy="546103"/>
          </a:xfrm>
          <a:prstGeom prst="can">
            <a:avLst/>
          </a:prstGeom>
          <a:solidFill>
            <a:schemeClr val="accent5"/>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8" name="円柱 117">
            <a:extLst>
              <a:ext uri="{FF2B5EF4-FFF2-40B4-BE49-F238E27FC236}">
                <a16:creationId xmlns:a16="http://schemas.microsoft.com/office/drawing/2014/main" id="{1FD5BDEA-7624-2D40-9731-7DBBF60920CC}"/>
              </a:ext>
            </a:extLst>
          </p:cNvPr>
          <p:cNvSpPr/>
          <p:nvPr/>
        </p:nvSpPr>
        <p:spPr>
          <a:xfrm>
            <a:off x="7527991" y="2250990"/>
            <a:ext cx="410603" cy="546103"/>
          </a:xfrm>
          <a:prstGeom prst="can">
            <a:avLst/>
          </a:prstGeom>
          <a:solidFill>
            <a:schemeClr val="accent6"/>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0" name="円柱 119">
            <a:extLst>
              <a:ext uri="{FF2B5EF4-FFF2-40B4-BE49-F238E27FC236}">
                <a16:creationId xmlns:a16="http://schemas.microsoft.com/office/drawing/2014/main" id="{48F25611-ED28-B447-82E4-58BE6C8FEEE5}"/>
              </a:ext>
            </a:extLst>
          </p:cNvPr>
          <p:cNvSpPr/>
          <p:nvPr/>
        </p:nvSpPr>
        <p:spPr>
          <a:xfrm>
            <a:off x="5766452" y="4005064"/>
            <a:ext cx="410603" cy="546103"/>
          </a:xfrm>
          <a:prstGeom prst="can">
            <a:avLst/>
          </a:prstGeom>
          <a:solidFill>
            <a:srgbClr val="FF0000"/>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1" name="円柱 120">
            <a:extLst>
              <a:ext uri="{FF2B5EF4-FFF2-40B4-BE49-F238E27FC236}">
                <a16:creationId xmlns:a16="http://schemas.microsoft.com/office/drawing/2014/main" id="{2844BB1D-58AD-8A40-B60C-495E5BE3BECB}"/>
              </a:ext>
            </a:extLst>
          </p:cNvPr>
          <p:cNvSpPr/>
          <p:nvPr/>
        </p:nvSpPr>
        <p:spPr>
          <a:xfrm>
            <a:off x="11050883" y="2318138"/>
            <a:ext cx="410603" cy="546103"/>
          </a:xfrm>
          <a:prstGeom prst="can">
            <a:avLst/>
          </a:prstGeom>
          <a:solidFill>
            <a:srgbClr val="FF0000"/>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3" name="円柱 122">
            <a:extLst>
              <a:ext uri="{FF2B5EF4-FFF2-40B4-BE49-F238E27FC236}">
                <a16:creationId xmlns:a16="http://schemas.microsoft.com/office/drawing/2014/main" id="{40FE61C1-83E3-554C-BD51-33579270913F}"/>
              </a:ext>
            </a:extLst>
          </p:cNvPr>
          <p:cNvSpPr/>
          <p:nvPr/>
        </p:nvSpPr>
        <p:spPr>
          <a:xfrm>
            <a:off x="11050882" y="5700927"/>
            <a:ext cx="410603" cy="546103"/>
          </a:xfrm>
          <a:prstGeom prst="can">
            <a:avLst/>
          </a:prstGeom>
          <a:solidFill>
            <a:schemeClr val="accent6"/>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6" name="円柱 125">
            <a:extLst>
              <a:ext uri="{FF2B5EF4-FFF2-40B4-BE49-F238E27FC236}">
                <a16:creationId xmlns:a16="http://schemas.microsoft.com/office/drawing/2014/main" id="{729B9F9F-4A56-6342-81B9-3F813F4F8EC9}"/>
              </a:ext>
            </a:extLst>
          </p:cNvPr>
          <p:cNvSpPr/>
          <p:nvPr/>
        </p:nvSpPr>
        <p:spPr>
          <a:xfrm>
            <a:off x="5770342" y="575369"/>
            <a:ext cx="410603" cy="546103"/>
          </a:xfrm>
          <a:prstGeom prst="can">
            <a:avLst/>
          </a:prstGeom>
          <a:solidFill>
            <a:schemeClr val="accent5"/>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7" name="円柱 126">
            <a:extLst>
              <a:ext uri="{FF2B5EF4-FFF2-40B4-BE49-F238E27FC236}">
                <a16:creationId xmlns:a16="http://schemas.microsoft.com/office/drawing/2014/main" id="{5B5D98A0-D8EE-124D-939C-F62B517FEFCE}"/>
              </a:ext>
            </a:extLst>
          </p:cNvPr>
          <p:cNvSpPr/>
          <p:nvPr/>
        </p:nvSpPr>
        <p:spPr>
          <a:xfrm>
            <a:off x="10188353" y="3198529"/>
            <a:ext cx="410603" cy="546103"/>
          </a:xfrm>
          <a:prstGeom prst="can">
            <a:avLst/>
          </a:prstGeom>
          <a:solidFill>
            <a:srgbClr val="FFFF00"/>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9" name="円柱 128">
            <a:extLst>
              <a:ext uri="{FF2B5EF4-FFF2-40B4-BE49-F238E27FC236}">
                <a16:creationId xmlns:a16="http://schemas.microsoft.com/office/drawing/2014/main" id="{FAE3EC4D-D445-5848-A541-CB317E750BDC}"/>
              </a:ext>
            </a:extLst>
          </p:cNvPr>
          <p:cNvSpPr/>
          <p:nvPr/>
        </p:nvSpPr>
        <p:spPr>
          <a:xfrm>
            <a:off x="9276891" y="583564"/>
            <a:ext cx="410603" cy="546103"/>
          </a:xfrm>
          <a:prstGeom prst="can">
            <a:avLst/>
          </a:prstGeom>
          <a:solidFill>
            <a:schemeClr val="bg1">
              <a:lumMod val="65000"/>
            </a:schemeClr>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30" name="円柱 129">
            <a:extLst>
              <a:ext uri="{FF2B5EF4-FFF2-40B4-BE49-F238E27FC236}">
                <a16:creationId xmlns:a16="http://schemas.microsoft.com/office/drawing/2014/main" id="{43A26317-73D8-3541-9CD3-79BDE6030E19}"/>
              </a:ext>
            </a:extLst>
          </p:cNvPr>
          <p:cNvSpPr/>
          <p:nvPr/>
        </p:nvSpPr>
        <p:spPr>
          <a:xfrm>
            <a:off x="6643627" y="4905396"/>
            <a:ext cx="410603" cy="546103"/>
          </a:xfrm>
          <a:prstGeom prst="can">
            <a:avLst/>
          </a:prstGeom>
          <a:solidFill>
            <a:schemeClr val="bg1">
              <a:lumMod val="65000"/>
            </a:schemeClr>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grpSp>
        <p:nvGrpSpPr>
          <p:cNvPr id="99" name="グループ化 98">
            <a:extLst>
              <a:ext uri="{FF2B5EF4-FFF2-40B4-BE49-F238E27FC236}">
                <a16:creationId xmlns:a16="http://schemas.microsoft.com/office/drawing/2014/main" id="{80B1A3FA-DA89-9D49-8A64-D09A2E05766C}"/>
              </a:ext>
            </a:extLst>
          </p:cNvPr>
          <p:cNvGrpSpPr/>
          <p:nvPr/>
        </p:nvGrpSpPr>
        <p:grpSpPr>
          <a:xfrm rot="10800000">
            <a:off x="4845348" y="4075266"/>
            <a:ext cx="720080" cy="605336"/>
            <a:chOff x="5881370" y="2780928"/>
            <a:chExt cx="1798806" cy="1512168"/>
          </a:xfrm>
        </p:grpSpPr>
        <p:sp>
          <p:nvSpPr>
            <p:cNvPr id="102" name="正方形/長方形 101">
              <a:extLst>
                <a:ext uri="{FF2B5EF4-FFF2-40B4-BE49-F238E27FC236}">
                  <a16:creationId xmlns:a16="http://schemas.microsoft.com/office/drawing/2014/main" id="{831D5F1E-9F20-BC43-B80D-DEF1CBDBB696}"/>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103" name="グループ化 102">
              <a:extLst>
                <a:ext uri="{FF2B5EF4-FFF2-40B4-BE49-F238E27FC236}">
                  <a16:creationId xmlns:a16="http://schemas.microsoft.com/office/drawing/2014/main" id="{1C4BEA4A-859A-8F43-B82C-819133893220}"/>
                </a:ext>
              </a:extLst>
            </p:cNvPr>
            <p:cNvGrpSpPr/>
            <p:nvPr/>
          </p:nvGrpSpPr>
          <p:grpSpPr>
            <a:xfrm>
              <a:off x="6852084" y="3392996"/>
              <a:ext cx="288032" cy="288032"/>
              <a:chOff x="4024536" y="3216424"/>
              <a:chExt cx="3168353" cy="3168352"/>
            </a:xfrm>
          </p:grpSpPr>
          <p:sp>
            <p:nvSpPr>
              <p:cNvPr id="111" name="パイ 110">
                <a:extLst>
                  <a:ext uri="{FF2B5EF4-FFF2-40B4-BE49-F238E27FC236}">
                    <a16:creationId xmlns:a16="http://schemas.microsoft.com/office/drawing/2014/main" id="{43077579-82C7-124E-ACD5-B1D5157DE5E1}"/>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15" name="パイ 114">
                <a:extLst>
                  <a:ext uri="{FF2B5EF4-FFF2-40B4-BE49-F238E27FC236}">
                    <a16:creationId xmlns:a16="http://schemas.microsoft.com/office/drawing/2014/main" id="{619CEDCC-2169-C24C-8104-2DA3D0254D4D}"/>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24" name="パイ 123">
                <a:extLst>
                  <a:ext uri="{FF2B5EF4-FFF2-40B4-BE49-F238E27FC236}">
                    <a16:creationId xmlns:a16="http://schemas.microsoft.com/office/drawing/2014/main" id="{1CDF493C-E9B0-C743-AD1C-1C1D75D05BD9}"/>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105" name="角丸四角形 104">
              <a:extLst>
                <a:ext uri="{FF2B5EF4-FFF2-40B4-BE49-F238E27FC236}">
                  <a16:creationId xmlns:a16="http://schemas.microsoft.com/office/drawing/2014/main" id="{AA1FF8BE-3536-A440-A8BB-F3F32AE70B00}"/>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6" name="角丸四角形 105">
              <a:extLst>
                <a:ext uri="{FF2B5EF4-FFF2-40B4-BE49-F238E27FC236}">
                  <a16:creationId xmlns:a16="http://schemas.microsoft.com/office/drawing/2014/main" id="{B66E1F44-A3B3-3D48-813E-BF81CCECD08B}"/>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8" name="円/楕円 107">
              <a:extLst>
                <a:ext uri="{FF2B5EF4-FFF2-40B4-BE49-F238E27FC236}">
                  <a16:creationId xmlns:a16="http://schemas.microsoft.com/office/drawing/2014/main" id="{47810E3E-1250-864D-AE2F-31A1F7EF351A}"/>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cxnSp>
        <p:nvCxnSpPr>
          <p:cNvPr id="4" name="直線コネクタ 3">
            <a:extLst>
              <a:ext uri="{FF2B5EF4-FFF2-40B4-BE49-F238E27FC236}">
                <a16:creationId xmlns:a16="http://schemas.microsoft.com/office/drawing/2014/main" id="{9EAA7EE4-48A5-D146-B2DC-8889CBF80A49}"/>
              </a:ext>
            </a:extLst>
          </p:cNvPr>
          <p:cNvCxnSpPr/>
          <p:nvPr/>
        </p:nvCxnSpPr>
        <p:spPr>
          <a:xfrm>
            <a:off x="6036576" y="4437112"/>
            <a:ext cx="1696716" cy="0"/>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2" name="直線コネクタ 131">
            <a:extLst>
              <a:ext uri="{FF2B5EF4-FFF2-40B4-BE49-F238E27FC236}">
                <a16:creationId xmlns:a16="http://schemas.microsoft.com/office/drawing/2014/main" id="{5837D44E-14E8-DB4C-B538-00478D1901D9}"/>
              </a:ext>
            </a:extLst>
          </p:cNvPr>
          <p:cNvCxnSpPr>
            <a:cxnSpLocks/>
            <a:endCxn id="110" idx="1"/>
          </p:cNvCxnSpPr>
          <p:nvPr/>
        </p:nvCxnSpPr>
        <p:spPr>
          <a:xfrm>
            <a:off x="7733292" y="4457006"/>
            <a:ext cx="631677" cy="655898"/>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3" name="直線コネクタ 132">
            <a:extLst>
              <a:ext uri="{FF2B5EF4-FFF2-40B4-BE49-F238E27FC236}">
                <a16:creationId xmlns:a16="http://schemas.microsoft.com/office/drawing/2014/main" id="{0771B5AD-557B-D844-9ADE-D3F369AF757E}"/>
              </a:ext>
            </a:extLst>
          </p:cNvPr>
          <p:cNvCxnSpPr/>
          <p:nvPr/>
        </p:nvCxnSpPr>
        <p:spPr>
          <a:xfrm>
            <a:off x="6023992" y="4365104"/>
            <a:ext cx="1696716" cy="0"/>
          </a:xfrm>
          <a:prstGeom prst="line">
            <a:avLst/>
          </a:prstGeom>
          <a:ln w="38100">
            <a:solidFill>
              <a:schemeClr val="tx1"/>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5" name="直線コネクタ 134">
            <a:extLst>
              <a:ext uri="{FF2B5EF4-FFF2-40B4-BE49-F238E27FC236}">
                <a16:creationId xmlns:a16="http://schemas.microsoft.com/office/drawing/2014/main" id="{E5A78869-069D-534F-B8D9-D0893A6218F1}"/>
              </a:ext>
            </a:extLst>
          </p:cNvPr>
          <p:cNvCxnSpPr>
            <a:cxnSpLocks/>
            <a:endCxn id="168" idx="3"/>
          </p:cNvCxnSpPr>
          <p:nvPr/>
        </p:nvCxnSpPr>
        <p:spPr>
          <a:xfrm flipV="1">
            <a:off x="7720708" y="2051130"/>
            <a:ext cx="2435460" cy="2333868"/>
          </a:xfrm>
          <a:prstGeom prst="line">
            <a:avLst/>
          </a:prstGeom>
          <a:ln w="38100">
            <a:solidFill>
              <a:schemeClr val="tx1"/>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38" name="1 つの角を切り取った四角形 137">
            <a:extLst>
              <a:ext uri="{FF2B5EF4-FFF2-40B4-BE49-F238E27FC236}">
                <a16:creationId xmlns:a16="http://schemas.microsoft.com/office/drawing/2014/main" id="{9B38ADF9-A3FD-C841-A6EC-8788DEA220B7}"/>
              </a:ext>
            </a:extLst>
          </p:cNvPr>
          <p:cNvSpPr/>
          <p:nvPr/>
        </p:nvSpPr>
        <p:spPr>
          <a:xfrm flipH="1">
            <a:off x="142644" y="4293625"/>
            <a:ext cx="4348802" cy="577867"/>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sz="1600" b="1">
                <a:solidFill>
                  <a:schemeClr val="tx1"/>
                </a:solidFill>
              </a:rPr>
              <a:t>コスト（移動距離が短いルート</a:t>
            </a:r>
            <a:r>
              <a:rPr lang="en-US" altLang="ja-JP" sz="1600" b="1" dirty="0">
                <a:solidFill>
                  <a:schemeClr val="tx1"/>
                </a:solidFill>
              </a:rPr>
              <a:t>)</a:t>
            </a:r>
            <a:r>
              <a:rPr lang="ja-JP" altLang="en-US" sz="1600" b="1">
                <a:solidFill>
                  <a:schemeClr val="tx1"/>
                </a:solidFill>
              </a:rPr>
              <a:t>を選択する</a:t>
            </a:r>
            <a:endParaRPr kumimoji="1" lang="ja-JP" altLang="en-US" sz="1600" dirty="0" err="1">
              <a:solidFill>
                <a:schemeClr val="tx1"/>
              </a:solidFill>
            </a:endParaRPr>
          </a:p>
        </p:txBody>
      </p:sp>
      <p:sp>
        <p:nvSpPr>
          <p:cNvPr id="139" name="1 つの角を切り取った四角形 138">
            <a:extLst>
              <a:ext uri="{FF2B5EF4-FFF2-40B4-BE49-F238E27FC236}">
                <a16:creationId xmlns:a16="http://schemas.microsoft.com/office/drawing/2014/main" id="{311165D3-CAE2-FC42-B1E5-9F4C30165261}"/>
              </a:ext>
            </a:extLst>
          </p:cNvPr>
          <p:cNvSpPr/>
          <p:nvPr/>
        </p:nvSpPr>
        <p:spPr>
          <a:xfrm flipH="1">
            <a:off x="126120" y="5003273"/>
            <a:ext cx="4348802" cy="577867"/>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ja-JP" altLang="en-US" sz="1600" b="1">
                <a:solidFill>
                  <a:schemeClr val="tx1"/>
                </a:solidFill>
              </a:rPr>
              <a:t>ブロックをつかむ</a:t>
            </a:r>
            <a:endParaRPr kumimoji="1" lang="ja-JP" altLang="en-US" sz="1600" dirty="0" err="1">
              <a:solidFill>
                <a:schemeClr val="tx1"/>
              </a:solidFill>
            </a:endParaRPr>
          </a:p>
        </p:txBody>
      </p:sp>
    </p:spTree>
    <p:extLst>
      <p:ext uri="{BB962C8B-B14F-4D97-AF65-F5344CB8AC3E}">
        <p14:creationId xmlns:p14="http://schemas.microsoft.com/office/powerpoint/2010/main" val="41361065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2" name="グループ化 241">
            <a:extLst>
              <a:ext uri="{FF2B5EF4-FFF2-40B4-BE49-F238E27FC236}">
                <a16:creationId xmlns:a16="http://schemas.microsoft.com/office/drawing/2014/main" id="{0168AD15-3E6C-C744-A41B-66D176B1B2DD}"/>
              </a:ext>
            </a:extLst>
          </p:cNvPr>
          <p:cNvGrpSpPr/>
          <p:nvPr/>
        </p:nvGrpSpPr>
        <p:grpSpPr>
          <a:xfrm>
            <a:off x="5690955" y="692696"/>
            <a:ext cx="5805645" cy="5742638"/>
            <a:chOff x="5816969" y="692696"/>
            <a:chExt cx="5805645" cy="5742638"/>
          </a:xfrm>
        </p:grpSpPr>
        <p:sp>
          <p:nvSpPr>
            <p:cNvPr id="89" name="円/楕円 88">
              <a:extLst>
                <a:ext uri="{FF2B5EF4-FFF2-40B4-BE49-F238E27FC236}">
                  <a16:creationId xmlns:a16="http://schemas.microsoft.com/office/drawing/2014/main" id="{D1F2729C-8511-474F-A648-2DD32D4BC889}"/>
                </a:ext>
              </a:extLst>
            </p:cNvPr>
            <p:cNvSpPr/>
            <p:nvPr/>
          </p:nvSpPr>
          <p:spPr>
            <a:xfrm>
              <a:off x="8409257" y="1574794"/>
              <a:ext cx="558062" cy="558062"/>
            </a:xfrm>
            <a:prstGeom prst="ellipse">
              <a:avLst/>
            </a:prstGeom>
            <a:solidFill>
              <a:schemeClr val="accent6"/>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5</a:t>
              </a:r>
              <a:endParaRPr kumimoji="1" lang="ja-JP" altLang="en-US" sz="1400" dirty="0" err="1">
                <a:solidFill>
                  <a:schemeClr val="tx1"/>
                </a:solidFill>
              </a:endParaRPr>
            </a:p>
          </p:txBody>
        </p:sp>
        <p:sp>
          <p:nvSpPr>
            <p:cNvPr id="110" name="円/楕円 109">
              <a:extLst>
                <a:ext uri="{FF2B5EF4-FFF2-40B4-BE49-F238E27FC236}">
                  <a16:creationId xmlns:a16="http://schemas.microsoft.com/office/drawing/2014/main" id="{5A54C743-E5AD-804F-BC37-358123E13F7F}"/>
                </a:ext>
              </a:extLst>
            </p:cNvPr>
            <p:cNvSpPr/>
            <p:nvPr/>
          </p:nvSpPr>
          <p:spPr>
            <a:xfrm>
              <a:off x="8409257" y="5031178"/>
              <a:ext cx="558062" cy="558062"/>
            </a:xfrm>
            <a:prstGeom prst="ellipse">
              <a:avLst/>
            </a:prstGeom>
            <a:solidFill>
              <a:srgbClr val="FF0000"/>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18</a:t>
              </a:r>
              <a:endParaRPr kumimoji="1" lang="ja-JP" altLang="en-US" sz="1400" dirty="0" err="1">
                <a:solidFill>
                  <a:schemeClr val="tx1"/>
                </a:solidFill>
              </a:endParaRPr>
            </a:p>
          </p:txBody>
        </p:sp>
        <p:grpSp>
          <p:nvGrpSpPr>
            <p:cNvPr id="164" name="グループ化 163">
              <a:extLst>
                <a:ext uri="{FF2B5EF4-FFF2-40B4-BE49-F238E27FC236}">
                  <a16:creationId xmlns:a16="http://schemas.microsoft.com/office/drawing/2014/main" id="{122099C1-0E10-4E43-8310-698832C58DE9}"/>
                </a:ext>
              </a:extLst>
            </p:cNvPr>
            <p:cNvGrpSpPr/>
            <p:nvPr/>
          </p:nvGrpSpPr>
          <p:grpSpPr>
            <a:xfrm>
              <a:off x="5816969" y="692696"/>
              <a:ext cx="2286254" cy="5742638"/>
              <a:chOff x="5816969" y="692696"/>
              <a:chExt cx="2286254" cy="5742638"/>
            </a:xfrm>
          </p:grpSpPr>
          <p:sp>
            <p:nvSpPr>
              <p:cNvPr id="37" name="円/楕円 36">
                <a:extLst>
                  <a:ext uri="{FF2B5EF4-FFF2-40B4-BE49-F238E27FC236}">
                    <a16:creationId xmlns:a16="http://schemas.microsoft.com/office/drawing/2014/main" id="{D9C62284-E67D-5B4C-B10A-0F32A4DB3826}"/>
                  </a:ext>
                </a:extLst>
              </p:cNvPr>
              <p:cNvSpPr/>
              <p:nvPr/>
            </p:nvSpPr>
            <p:spPr>
              <a:xfrm>
                <a:off x="5816969"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0</a:t>
                </a:r>
                <a:endParaRPr kumimoji="1" lang="ja-JP" altLang="en-US" sz="1400" dirty="0" err="1">
                  <a:solidFill>
                    <a:schemeClr val="tx1"/>
                  </a:solidFill>
                </a:endParaRPr>
              </a:p>
            </p:txBody>
          </p:sp>
          <p:sp>
            <p:nvSpPr>
              <p:cNvPr id="85" name="円/楕円 84">
                <a:extLst>
                  <a:ext uri="{FF2B5EF4-FFF2-40B4-BE49-F238E27FC236}">
                    <a16:creationId xmlns:a16="http://schemas.microsoft.com/office/drawing/2014/main" id="{350FDC44-7684-F74A-8BB0-749518883923}"/>
                  </a:ext>
                </a:extLst>
              </p:cNvPr>
              <p:cNvSpPr/>
              <p:nvPr/>
            </p:nvSpPr>
            <p:spPr>
              <a:xfrm>
                <a:off x="7545161"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a:t>
                </a:r>
                <a:endParaRPr kumimoji="1" lang="ja-JP" altLang="en-US" sz="1400" dirty="0" err="1">
                  <a:solidFill>
                    <a:schemeClr val="tx1"/>
                  </a:solidFill>
                </a:endParaRPr>
              </a:p>
            </p:txBody>
          </p:sp>
          <p:sp>
            <p:nvSpPr>
              <p:cNvPr id="88" name="円/楕円 87">
                <a:extLst>
                  <a:ext uri="{FF2B5EF4-FFF2-40B4-BE49-F238E27FC236}">
                    <a16:creationId xmlns:a16="http://schemas.microsoft.com/office/drawing/2014/main" id="{D660279E-39F5-B041-8D45-99F1AA114569}"/>
                  </a:ext>
                </a:extLst>
              </p:cNvPr>
              <p:cNvSpPr/>
              <p:nvPr/>
            </p:nvSpPr>
            <p:spPr>
              <a:xfrm>
                <a:off x="6681065" y="1574794"/>
                <a:ext cx="558062" cy="558062"/>
              </a:xfrm>
              <a:prstGeom prst="ellipse">
                <a:avLst/>
              </a:prstGeom>
              <a:solidFill>
                <a:srgbClr val="FFFF00"/>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4</a:t>
                </a:r>
                <a:endParaRPr kumimoji="1" lang="ja-JP" altLang="en-US" sz="1400" dirty="0" err="1">
                  <a:solidFill>
                    <a:schemeClr val="tx1"/>
                  </a:solidFill>
                </a:endParaRPr>
              </a:p>
            </p:txBody>
          </p:sp>
          <p:sp>
            <p:nvSpPr>
              <p:cNvPr id="92" name="円/楕円 91">
                <a:extLst>
                  <a:ext uri="{FF2B5EF4-FFF2-40B4-BE49-F238E27FC236}">
                    <a16:creationId xmlns:a16="http://schemas.microsoft.com/office/drawing/2014/main" id="{C9F66881-5A1E-DF4B-8BBE-2220BE0FCC15}"/>
                  </a:ext>
                </a:extLst>
              </p:cNvPr>
              <p:cNvSpPr/>
              <p:nvPr/>
            </p:nvSpPr>
            <p:spPr>
              <a:xfrm>
                <a:off x="5816969"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7</a:t>
                </a:r>
                <a:endParaRPr kumimoji="1" lang="ja-JP" altLang="en-US" sz="1400" dirty="0" err="1">
                  <a:solidFill>
                    <a:schemeClr val="tx1"/>
                  </a:solidFill>
                </a:endParaRPr>
              </a:p>
            </p:txBody>
          </p:sp>
          <p:sp>
            <p:nvSpPr>
              <p:cNvPr id="93" name="円/楕円 92">
                <a:extLst>
                  <a:ext uri="{FF2B5EF4-FFF2-40B4-BE49-F238E27FC236}">
                    <a16:creationId xmlns:a16="http://schemas.microsoft.com/office/drawing/2014/main" id="{D5D3CDD2-731F-194E-8C5D-E73161E0BE43}"/>
                  </a:ext>
                </a:extLst>
              </p:cNvPr>
              <p:cNvSpPr/>
              <p:nvPr/>
            </p:nvSpPr>
            <p:spPr>
              <a:xfrm>
                <a:off x="7545161"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8</a:t>
                </a:r>
                <a:endParaRPr kumimoji="1" lang="ja-JP" altLang="en-US" sz="1400" dirty="0" err="1">
                  <a:solidFill>
                    <a:schemeClr val="tx1"/>
                  </a:solidFill>
                </a:endParaRPr>
              </a:p>
            </p:txBody>
          </p:sp>
          <p:sp>
            <p:nvSpPr>
              <p:cNvPr id="96" name="円/楕円 95">
                <a:extLst>
                  <a:ext uri="{FF2B5EF4-FFF2-40B4-BE49-F238E27FC236}">
                    <a16:creationId xmlns:a16="http://schemas.microsoft.com/office/drawing/2014/main" id="{4A892D53-99DC-8340-B584-3635FD097DAE}"/>
                  </a:ext>
                </a:extLst>
              </p:cNvPr>
              <p:cNvSpPr/>
              <p:nvPr/>
            </p:nvSpPr>
            <p:spPr>
              <a:xfrm>
                <a:off x="5816969"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13</a:t>
                </a:r>
                <a:endParaRPr kumimoji="1" lang="ja-JP" altLang="en-US" sz="1400" dirty="0" err="1">
                  <a:solidFill>
                    <a:schemeClr val="tx1"/>
                  </a:solidFill>
                </a:endParaRPr>
              </a:p>
            </p:txBody>
          </p:sp>
          <p:sp>
            <p:nvSpPr>
              <p:cNvPr id="97" name="円/楕円 96">
                <a:extLst>
                  <a:ext uri="{FF2B5EF4-FFF2-40B4-BE49-F238E27FC236}">
                    <a16:creationId xmlns:a16="http://schemas.microsoft.com/office/drawing/2014/main" id="{196C379F-D64D-094F-A831-A2CFAE3E8553}"/>
                  </a:ext>
                </a:extLst>
              </p:cNvPr>
              <p:cNvSpPr/>
              <p:nvPr/>
            </p:nvSpPr>
            <p:spPr>
              <a:xfrm>
                <a:off x="7545161"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14</a:t>
                </a:r>
                <a:endParaRPr kumimoji="1" lang="ja-JP" altLang="en-US" sz="1400" dirty="0" err="1">
                  <a:solidFill>
                    <a:schemeClr val="tx1"/>
                  </a:solidFill>
                </a:endParaRPr>
              </a:p>
            </p:txBody>
          </p:sp>
          <p:sp>
            <p:nvSpPr>
              <p:cNvPr id="100" name="円/楕円 99">
                <a:extLst>
                  <a:ext uri="{FF2B5EF4-FFF2-40B4-BE49-F238E27FC236}">
                    <a16:creationId xmlns:a16="http://schemas.microsoft.com/office/drawing/2014/main" id="{D798247F-D864-2A42-A8B3-DD090B9ECADA}"/>
                  </a:ext>
                </a:extLst>
              </p:cNvPr>
              <p:cNvSpPr/>
              <p:nvPr/>
            </p:nvSpPr>
            <p:spPr>
              <a:xfrm>
                <a:off x="5816969"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20</a:t>
                </a:r>
                <a:endParaRPr kumimoji="1" lang="ja-JP" altLang="en-US" sz="1400" dirty="0" err="1">
                  <a:solidFill>
                    <a:schemeClr val="tx1"/>
                  </a:solidFill>
                </a:endParaRPr>
              </a:p>
            </p:txBody>
          </p:sp>
          <p:sp>
            <p:nvSpPr>
              <p:cNvPr id="101" name="円/楕円 100">
                <a:extLst>
                  <a:ext uri="{FF2B5EF4-FFF2-40B4-BE49-F238E27FC236}">
                    <a16:creationId xmlns:a16="http://schemas.microsoft.com/office/drawing/2014/main" id="{1794916B-4050-6E4C-9F3F-7ED800502077}"/>
                  </a:ext>
                </a:extLst>
              </p:cNvPr>
              <p:cNvSpPr/>
              <p:nvPr/>
            </p:nvSpPr>
            <p:spPr>
              <a:xfrm>
                <a:off x="7545161"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21</a:t>
                </a:r>
                <a:endParaRPr kumimoji="1" lang="ja-JP" altLang="en-US" sz="1400" dirty="0" err="1">
                  <a:solidFill>
                    <a:schemeClr val="tx1"/>
                  </a:solidFill>
                </a:endParaRPr>
              </a:p>
            </p:txBody>
          </p:sp>
          <p:sp>
            <p:nvSpPr>
              <p:cNvPr id="104" name="円/楕円 103">
                <a:extLst>
                  <a:ext uri="{FF2B5EF4-FFF2-40B4-BE49-F238E27FC236}">
                    <a16:creationId xmlns:a16="http://schemas.microsoft.com/office/drawing/2014/main" id="{BEA98704-B3B9-3245-852F-2D14EE73AEEB}"/>
                  </a:ext>
                </a:extLst>
              </p:cNvPr>
              <p:cNvSpPr/>
              <p:nvPr/>
            </p:nvSpPr>
            <p:spPr>
              <a:xfrm>
                <a:off x="6681065" y="3302986"/>
                <a:ext cx="558062" cy="558062"/>
              </a:xfrm>
              <a:prstGeom prst="ellipse">
                <a:avLst/>
              </a:prstGeom>
              <a:solidFill>
                <a:schemeClr val="accent5"/>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11</a:t>
                </a:r>
                <a:endParaRPr kumimoji="1" lang="ja-JP" altLang="en-US" sz="1400" dirty="0" err="1">
                  <a:solidFill>
                    <a:schemeClr val="tx1"/>
                  </a:solidFill>
                </a:endParaRPr>
              </a:p>
            </p:txBody>
          </p:sp>
          <p:sp>
            <p:nvSpPr>
              <p:cNvPr id="109" name="円/楕円 108">
                <a:extLst>
                  <a:ext uri="{FF2B5EF4-FFF2-40B4-BE49-F238E27FC236}">
                    <a16:creationId xmlns:a16="http://schemas.microsoft.com/office/drawing/2014/main" id="{C2843236-F0F3-4C4B-B598-C3E9C780D112}"/>
                  </a:ext>
                </a:extLst>
              </p:cNvPr>
              <p:cNvSpPr/>
              <p:nvPr/>
            </p:nvSpPr>
            <p:spPr>
              <a:xfrm>
                <a:off x="6681065" y="5031178"/>
                <a:ext cx="558062" cy="558062"/>
              </a:xfrm>
              <a:prstGeom prst="ellipse">
                <a:avLst/>
              </a:prstGeom>
              <a:solidFill>
                <a:schemeClr val="accent6"/>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17</a:t>
                </a:r>
                <a:endParaRPr kumimoji="1" lang="ja-JP" altLang="en-US" sz="1400" dirty="0" err="1">
                  <a:solidFill>
                    <a:schemeClr val="tx1"/>
                  </a:solidFill>
                </a:endParaRPr>
              </a:p>
            </p:txBody>
          </p:sp>
          <p:cxnSp>
            <p:nvCxnSpPr>
              <p:cNvPr id="3" name="直線コネクタ 2">
                <a:extLst>
                  <a:ext uri="{FF2B5EF4-FFF2-40B4-BE49-F238E27FC236}">
                    <a16:creationId xmlns:a16="http://schemas.microsoft.com/office/drawing/2014/main" id="{F9E4FD03-0921-744F-B4EC-337628695667}"/>
                  </a:ext>
                </a:extLst>
              </p:cNvPr>
              <p:cNvCxnSpPr/>
              <p:nvPr/>
            </p:nvCxnSpPr>
            <p:spPr>
              <a:xfrm flipV="1">
                <a:off x="6096000"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10000494-C2E8-324D-9B1B-50D0D4C2DCE0}"/>
                  </a:ext>
                </a:extLst>
              </p:cNvPr>
              <p:cNvCxnSpPr>
                <a:stCxn id="92" idx="0"/>
                <a:endCxn id="37" idx="4"/>
              </p:cNvCxnSpPr>
              <p:nvPr/>
            </p:nvCxnSpPr>
            <p:spPr>
              <a:xfrm flipV="1">
                <a:off x="6096000"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D55044D3-BD99-D24E-BD95-07940F78FCD8}"/>
                  </a:ext>
                </a:extLst>
              </p:cNvPr>
              <p:cNvCxnSpPr>
                <a:stCxn id="37" idx="6"/>
                <a:endCxn id="85" idx="2"/>
              </p:cNvCxnSpPr>
              <p:nvPr/>
            </p:nvCxnSpPr>
            <p:spPr>
              <a:xfrm>
                <a:off x="6375031" y="971727"/>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1" name="直線コネクタ 90">
                <a:extLst>
                  <a:ext uri="{FF2B5EF4-FFF2-40B4-BE49-F238E27FC236}">
                    <a16:creationId xmlns:a16="http://schemas.microsoft.com/office/drawing/2014/main" id="{51C29938-AF91-D440-9499-022BEF259EC4}"/>
                  </a:ext>
                </a:extLst>
              </p:cNvPr>
              <p:cNvCxnSpPr>
                <a:stCxn id="88" idx="1"/>
                <a:endCxn id="37" idx="5"/>
              </p:cNvCxnSpPr>
              <p:nvPr/>
            </p:nvCxnSpPr>
            <p:spPr>
              <a:xfrm flipH="1" flipV="1">
                <a:off x="6293305"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7" name="直線コネクタ 106">
                <a:extLst>
                  <a:ext uri="{FF2B5EF4-FFF2-40B4-BE49-F238E27FC236}">
                    <a16:creationId xmlns:a16="http://schemas.microsoft.com/office/drawing/2014/main" id="{AA1B06B2-499F-1F4D-89B4-836FDEC19A3D}"/>
                  </a:ext>
                </a:extLst>
              </p:cNvPr>
              <p:cNvCxnSpPr>
                <a:stCxn id="88" idx="7"/>
                <a:endCxn id="85" idx="3"/>
              </p:cNvCxnSpPr>
              <p:nvPr/>
            </p:nvCxnSpPr>
            <p:spPr>
              <a:xfrm flipV="1">
                <a:off x="7157401"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2" name="直線コネクタ 111">
                <a:extLst>
                  <a:ext uri="{FF2B5EF4-FFF2-40B4-BE49-F238E27FC236}">
                    <a16:creationId xmlns:a16="http://schemas.microsoft.com/office/drawing/2014/main" id="{4A7001F3-C3B2-BF46-9951-45F626DD2262}"/>
                  </a:ext>
                </a:extLst>
              </p:cNvPr>
              <p:cNvCxnSpPr>
                <a:stCxn id="92" idx="7"/>
                <a:endCxn id="88" idx="3"/>
              </p:cNvCxnSpPr>
              <p:nvPr/>
            </p:nvCxnSpPr>
            <p:spPr>
              <a:xfrm flipV="1">
                <a:off x="6293305"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3" name="直線コネクタ 112">
                <a:extLst>
                  <a:ext uri="{FF2B5EF4-FFF2-40B4-BE49-F238E27FC236}">
                    <a16:creationId xmlns:a16="http://schemas.microsoft.com/office/drawing/2014/main" id="{6E33BBB0-79B4-1949-8349-BC2454C4176C}"/>
                  </a:ext>
                </a:extLst>
              </p:cNvPr>
              <p:cNvCxnSpPr>
                <a:cxnSpLocks/>
                <a:stCxn id="88" idx="5"/>
                <a:endCxn id="93" idx="1"/>
              </p:cNvCxnSpPr>
              <p:nvPr/>
            </p:nvCxnSpPr>
            <p:spPr>
              <a:xfrm>
                <a:off x="7157401"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9" name="直線コネクタ 118">
                <a:extLst>
                  <a:ext uri="{FF2B5EF4-FFF2-40B4-BE49-F238E27FC236}">
                    <a16:creationId xmlns:a16="http://schemas.microsoft.com/office/drawing/2014/main" id="{00B2E016-7732-B647-891C-1D105D9AF3C4}"/>
                  </a:ext>
                </a:extLst>
              </p:cNvPr>
              <p:cNvCxnSpPr>
                <a:cxnSpLocks/>
                <a:stCxn id="100" idx="0"/>
                <a:endCxn id="96" idx="4"/>
              </p:cNvCxnSpPr>
              <p:nvPr/>
            </p:nvCxnSpPr>
            <p:spPr>
              <a:xfrm flipV="1">
                <a:off x="6096000"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2" name="直線コネクタ 121">
                <a:extLst>
                  <a:ext uri="{FF2B5EF4-FFF2-40B4-BE49-F238E27FC236}">
                    <a16:creationId xmlns:a16="http://schemas.microsoft.com/office/drawing/2014/main" id="{980A88DF-C09E-4245-819C-3E67FDB4E94C}"/>
                  </a:ext>
                </a:extLst>
              </p:cNvPr>
              <p:cNvCxnSpPr>
                <a:cxnSpLocks/>
                <a:stCxn id="96" idx="7"/>
                <a:endCxn id="104" idx="3"/>
              </p:cNvCxnSpPr>
              <p:nvPr/>
            </p:nvCxnSpPr>
            <p:spPr>
              <a:xfrm flipV="1">
                <a:off x="6293305"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5" name="直線コネクタ 124">
                <a:extLst>
                  <a:ext uri="{FF2B5EF4-FFF2-40B4-BE49-F238E27FC236}">
                    <a16:creationId xmlns:a16="http://schemas.microsoft.com/office/drawing/2014/main" id="{05B0EDD9-445A-3C48-A467-20360A196B8A}"/>
                  </a:ext>
                </a:extLst>
              </p:cNvPr>
              <p:cNvCxnSpPr>
                <a:cxnSpLocks/>
                <a:stCxn id="104" idx="7"/>
                <a:endCxn id="93" idx="3"/>
              </p:cNvCxnSpPr>
              <p:nvPr/>
            </p:nvCxnSpPr>
            <p:spPr>
              <a:xfrm flipV="1">
                <a:off x="7157401"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8" name="直線コネクタ 127">
                <a:extLst>
                  <a:ext uri="{FF2B5EF4-FFF2-40B4-BE49-F238E27FC236}">
                    <a16:creationId xmlns:a16="http://schemas.microsoft.com/office/drawing/2014/main" id="{52B9EE08-6ADB-AF42-B7C2-606BC354A5A1}"/>
                  </a:ext>
                </a:extLst>
              </p:cNvPr>
              <p:cNvCxnSpPr>
                <a:cxnSpLocks/>
                <a:stCxn id="104" idx="1"/>
                <a:endCxn id="92" idx="5"/>
              </p:cNvCxnSpPr>
              <p:nvPr/>
            </p:nvCxnSpPr>
            <p:spPr>
              <a:xfrm flipH="1" flipV="1">
                <a:off x="6293305"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1" name="直線コネクタ 130">
                <a:extLst>
                  <a:ext uri="{FF2B5EF4-FFF2-40B4-BE49-F238E27FC236}">
                    <a16:creationId xmlns:a16="http://schemas.microsoft.com/office/drawing/2014/main" id="{7DFC69ED-1E22-DD4F-87E5-CB05E8735392}"/>
                  </a:ext>
                </a:extLst>
              </p:cNvPr>
              <p:cNvCxnSpPr>
                <a:cxnSpLocks/>
                <a:stCxn id="96" idx="5"/>
                <a:endCxn id="109" idx="1"/>
              </p:cNvCxnSpPr>
              <p:nvPr/>
            </p:nvCxnSpPr>
            <p:spPr>
              <a:xfrm>
                <a:off x="6293305"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4" name="直線コネクタ 133">
                <a:extLst>
                  <a:ext uri="{FF2B5EF4-FFF2-40B4-BE49-F238E27FC236}">
                    <a16:creationId xmlns:a16="http://schemas.microsoft.com/office/drawing/2014/main" id="{0F5AD41C-3AA2-854C-9E5D-1A1AC7540D40}"/>
                  </a:ext>
                </a:extLst>
              </p:cNvPr>
              <p:cNvCxnSpPr>
                <a:cxnSpLocks/>
                <a:stCxn id="100" idx="7"/>
                <a:endCxn id="109" idx="3"/>
              </p:cNvCxnSpPr>
              <p:nvPr/>
            </p:nvCxnSpPr>
            <p:spPr>
              <a:xfrm flipV="1">
                <a:off x="6293305"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7" name="直線コネクタ 136">
                <a:extLst>
                  <a:ext uri="{FF2B5EF4-FFF2-40B4-BE49-F238E27FC236}">
                    <a16:creationId xmlns:a16="http://schemas.microsoft.com/office/drawing/2014/main" id="{D51157B1-9413-AF48-B362-C0ACD713B7BE}"/>
                  </a:ext>
                </a:extLst>
              </p:cNvPr>
              <p:cNvCxnSpPr>
                <a:cxnSpLocks/>
                <a:stCxn id="96" idx="6"/>
                <a:endCxn id="97" idx="2"/>
              </p:cNvCxnSpPr>
              <p:nvPr/>
            </p:nvCxnSpPr>
            <p:spPr>
              <a:xfrm>
                <a:off x="6375031" y="4428111"/>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0" name="直線コネクタ 139">
                <a:extLst>
                  <a:ext uri="{FF2B5EF4-FFF2-40B4-BE49-F238E27FC236}">
                    <a16:creationId xmlns:a16="http://schemas.microsoft.com/office/drawing/2014/main" id="{8E2D9501-1705-2644-9AFE-2EC9C138FF3E}"/>
                  </a:ext>
                </a:extLst>
              </p:cNvPr>
              <p:cNvCxnSpPr>
                <a:cxnSpLocks/>
                <a:stCxn id="100" idx="6"/>
                <a:endCxn id="101" idx="2"/>
              </p:cNvCxnSpPr>
              <p:nvPr/>
            </p:nvCxnSpPr>
            <p:spPr>
              <a:xfrm>
                <a:off x="6375031" y="6156303"/>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3" name="直線コネクタ 142">
                <a:extLst>
                  <a:ext uri="{FF2B5EF4-FFF2-40B4-BE49-F238E27FC236}">
                    <a16:creationId xmlns:a16="http://schemas.microsoft.com/office/drawing/2014/main" id="{C6D42C15-CD79-574A-A149-A5300A139835}"/>
                  </a:ext>
                </a:extLst>
              </p:cNvPr>
              <p:cNvCxnSpPr>
                <a:cxnSpLocks/>
                <a:stCxn id="109" idx="5"/>
                <a:endCxn id="101" idx="1"/>
              </p:cNvCxnSpPr>
              <p:nvPr/>
            </p:nvCxnSpPr>
            <p:spPr>
              <a:xfrm>
                <a:off x="7157401"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6" name="直線コネクタ 145">
                <a:extLst>
                  <a:ext uri="{FF2B5EF4-FFF2-40B4-BE49-F238E27FC236}">
                    <a16:creationId xmlns:a16="http://schemas.microsoft.com/office/drawing/2014/main" id="{EDD0E7DE-40B7-BE4A-A863-46E7D7D29167}"/>
                  </a:ext>
                </a:extLst>
              </p:cNvPr>
              <p:cNvCxnSpPr>
                <a:cxnSpLocks/>
                <a:stCxn id="109" idx="7"/>
                <a:endCxn id="97" idx="3"/>
              </p:cNvCxnSpPr>
              <p:nvPr/>
            </p:nvCxnSpPr>
            <p:spPr>
              <a:xfrm flipV="1">
                <a:off x="7157401"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9" name="直線コネクタ 148">
                <a:extLst>
                  <a:ext uri="{FF2B5EF4-FFF2-40B4-BE49-F238E27FC236}">
                    <a16:creationId xmlns:a16="http://schemas.microsoft.com/office/drawing/2014/main" id="{592A8D2C-B407-254B-8A9E-0EE966BA0EC6}"/>
                  </a:ext>
                </a:extLst>
              </p:cNvPr>
              <p:cNvCxnSpPr>
                <a:cxnSpLocks/>
              </p:cNvCxnSpPr>
              <p:nvPr/>
            </p:nvCxnSpPr>
            <p:spPr>
              <a:xfrm flipV="1">
                <a:off x="7824192"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2" name="直線コネクタ 151">
                <a:extLst>
                  <a:ext uri="{FF2B5EF4-FFF2-40B4-BE49-F238E27FC236}">
                    <a16:creationId xmlns:a16="http://schemas.microsoft.com/office/drawing/2014/main" id="{6976B23E-3B7B-7F4E-A8FD-68394D635E1F}"/>
                  </a:ext>
                </a:extLst>
              </p:cNvPr>
              <p:cNvCxnSpPr>
                <a:cxnSpLocks/>
                <a:stCxn id="97" idx="1"/>
                <a:endCxn id="104" idx="5"/>
              </p:cNvCxnSpPr>
              <p:nvPr/>
            </p:nvCxnSpPr>
            <p:spPr>
              <a:xfrm flipH="1" flipV="1">
                <a:off x="7157401"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5" name="直線コネクタ 154">
                <a:extLst>
                  <a:ext uri="{FF2B5EF4-FFF2-40B4-BE49-F238E27FC236}">
                    <a16:creationId xmlns:a16="http://schemas.microsoft.com/office/drawing/2014/main" id="{FA683FC1-7F13-B045-986C-7F8C771CDDEB}"/>
                  </a:ext>
                </a:extLst>
              </p:cNvPr>
              <p:cNvCxnSpPr>
                <a:cxnSpLocks/>
              </p:cNvCxnSpPr>
              <p:nvPr/>
            </p:nvCxnSpPr>
            <p:spPr>
              <a:xfrm flipV="1">
                <a:off x="7824192"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8" name="直線コネクタ 157">
                <a:extLst>
                  <a:ext uri="{FF2B5EF4-FFF2-40B4-BE49-F238E27FC236}">
                    <a16:creationId xmlns:a16="http://schemas.microsoft.com/office/drawing/2014/main" id="{37112907-E53E-A143-803F-BE0CE09A6ADD}"/>
                  </a:ext>
                </a:extLst>
              </p:cNvPr>
              <p:cNvCxnSpPr>
                <a:cxnSpLocks/>
              </p:cNvCxnSpPr>
              <p:nvPr/>
            </p:nvCxnSpPr>
            <p:spPr>
              <a:xfrm flipV="1">
                <a:off x="7824192"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65" name="グループ化 164">
              <a:extLst>
                <a:ext uri="{FF2B5EF4-FFF2-40B4-BE49-F238E27FC236}">
                  <a16:creationId xmlns:a16="http://schemas.microsoft.com/office/drawing/2014/main" id="{959098E5-613F-8248-AA24-3C7376760D6A}"/>
                </a:ext>
              </a:extLst>
            </p:cNvPr>
            <p:cNvGrpSpPr/>
            <p:nvPr/>
          </p:nvGrpSpPr>
          <p:grpSpPr>
            <a:xfrm>
              <a:off x="9336360" y="692696"/>
              <a:ext cx="2286254" cy="5742638"/>
              <a:chOff x="5816969" y="692696"/>
              <a:chExt cx="2286254" cy="5742638"/>
            </a:xfrm>
          </p:grpSpPr>
          <p:sp>
            <p:nvSpPr>
              <p:cNvPr id="166" name="円/楕円 165">
                <a:extLst>
                  <a:ext uri="{FF2B5EF4-FFF2-40B4-BE49-F238E27FC236}">
                    <a16:creationId xmlns:a16="http://schemas.microsoft.com/office/drawing/2014/main" id="{990E401C-1C72-B34A-B467-B368EFC2DAAC}"/>
                  </a:ext>
                </a:extLst>
              </p:cNvPr>
              <p:cNvSpPr/>
              <p:nvPr/>
            </p:nvSpPr>
            <p:spPr>
              <a:xfrm>
                <a:off x="5816969"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a:t>
                </a:r>
                <a:endParaRPr kumimoji="1" lang="ja-JP" altLang="en-US" sz="1400" dirty="0" err="1">
                  <a:solidFill>
                    <a:schemeClr val="tx1"/>
                  </a:solidFill>
                </a:endParaRPr>
              </a:p>
            </p:txBody>
          </p:sp>
          <p:sp>
            <p:nvSpPr>
              <p:cNvPr id="167" name="円/楕円 166">
                <a:extLst>
                  <a:ext uri="{FF2B5EF4-FFF2-40B4-BE49-F238E27FC236}">
                    <a16:creationId xmlns:a16="http://schemas.microsoft.com/office/drawing/2014/main" id="{9C3397E3-4F73-A046-BA4F-216FF2935EC7}"/>
                  </a:ext>
                </a:extLst>
              </p:cNvPr>
              <p:cNvSpPr/>
              <p:nvPr/>
            </p:nvSpPr>
            <p:spPr>
              <a:xfrm>
                <a:off x="7545161"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3</a:t>
                </a:r>
                <a:endParaRPr kumimoji="1" lang="ja-JP" altLang="en-US" sz="1400" dirty="0" err="1">
                  <a:solidFill>
                    <a:schemeClr val="tx1"/>
                  </a:solidFill>
                </a:endParaRPr>
              </a:p>
            </p:txBody>
          </p:sp>
          <p:sp>
            <p:nvSpPr>
              <p:cNvPr id="168" name="円/楕円 167">
                <a:extLst>
                  <a:ext uri="{FF2B5EF4-FFF2-40B4-BE49-F238E27FC236}">
                    <a16:creationId xmlns:a16="http://schemas.microsoft.com/office/drawing/2014/main" id="{E4C5033B-4E9F-1445-8155-37F139D16B80}"/>
                  </a:ext>
                </a:extLst>
              </p:cNvPr>
              <p:cNvSpPr/>
              <p:nvPr/>
            </p:nvSpPr>
            <p:spPr>
              <a:xfrm>
                <a:off x="6681065" y="1574794"/>
                <a:ext cx="558062" cy="558062"/>
              </a:xfrm>
              <a:prstGeom prst="ellipse">
                <a:avLst/>
              </a:prstGeom>
              <a:solidFill>
                <a:srgbClr val="FF0000"/>
              </a:solidFill>
              <a:ln w="38100">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6</a:t>
                </a:r>
                <a:endParaRPr kumimoji="1" lang="ja-JP" altLang="en-US" sz="1400" dirty="0" err="1">
                  <a:solidFill>
                    <a:schemeClr val="tx1"/>
                  </a:solidFill>
                </a:endParaRPr>
              </a:p>
            </p:txBody>
          </p:sp>
          <p:sp>
            <p:nvSpPr>
              <p:cNvPr id="169" name="円/楕円 168">
                <a:extLst>
                  <a:ext uri="{FF2B5EF4-FFF2-40B4-BE49-F238E27FC236}">
                    <a16:creationId xmlns:a16="http://schemas.microsoft.com/office/drawing/2014/main" id="{8509BEB8-8A2E-AA46-B335-61C4FDCF17E7}"/>
                  </a:ext>
                </a:extLst>
              </p:cNvPr>
              <p:cNvSpPr/>
              <p:nvPr/>
            </p:nvSpPr>
            <p:spPr>
              <a:xfrm>
                <a:off x="5816969"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a:t>
                </a:r>
                <a:endParaRPr kumimoji="1" lang="ja-JP" altLang="en-US" sz="1400" dirty="0" err="1">
                  <a:solidFill>
                    <a:schemeClr val="tx1"/>
                  </a:solidFill>
                </a:endParaRPr>
              </a:p>
            </p:txBody>
          </p:sp>
          <p:sp>
            <p:nvSpPr>
              <p:cNvPr id="170" name="円/楕円 169">
                <a:extLst>
                  <a:ext uri="{FF2B5EF4-FFF2-40B4-BE49-F238E27FC236}">
                    <a16:creationId xmlns:a16="http://schemas.microsoft.com/office/drawing/2014/main" id="{DAF187DF-3DFF-DC48-A596-119367BC4848}"/>
                  </a:ext>
                </a:extLst>
              </p:cNvPr>
              <p:cNvSpPr/>
              <p:nvPr/>
            </p:nvSpPr>
            <p:spPr>
              <a:xfrm>
                <a:off x="7545161"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10</a:t>
                </a:r>
                <a:endParaRPr kumimoji="1" lang="ja-JP" altLang="en-US" sz="1400" dirty="0" err="1">
                  <a:solidFill>
                    <a:schemeClr val="tx1"/>
                  </a:solidFill>
                </a:endParaRPr>
              </a:p>
            </p:txBody>
          </p:sp>
          <p:sp>
            <p:nvSpPr>
              <p:cNvPr id="171" name="円/楕円 170">
                <a:extLst>
                  <a:ext uri="{FF2B5EF4-FFF2-40B4-BE49-F238E27FC236}">
                    <a16:creationId xmlns:a16="http://schemas.microsoft.com/office/drawing/2014/main" id="{2A20970F-5F85-ED44-9B60-12BE345BC844}"/>
                  </a:ext>
                </a:extLst>
              </p:cNvPr>
              <p:cNvSpPr/>
              <p:nvPr/>
            </p:nvSpPr>
            <p:spPr>
              <a:xfrm>
                <a:off x="5816969"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15</a:t>
                </a:r>
                <a:endParaRPr kumimoji="1" lang="ja-JP" altLang="en-US" sz="1400" dirty="0" err="1">
                  <a:solidFill>
                    <a:schemeClr val="tx1"/>
                  </a:solidFill>
                </a:endParaRPr>
              </a:p>
            </p:txBody>
          </p:sp>
          <p:sp>
            <p:nvSpPr>
              <p:cNvPr id="172" name="円/楕円 171">
                <a:extLst>
                  <a:ext uri="{FF2B5EF4-FFF2-40B4-BE49-F238E27FC236}">
                    <a16:creationId xmlns:a16="http://schemas.microsoft.com/office/drawing/2014/main" id="{E409B8CB-9427-134B-B7B8-5DE9386A089E}"/>
                  </a:ext>
                </a:extLst>
              </p:cNvPr>
              <p:cNvSpPr/>
              <p:nvPr/>
            </p:nvSpPr>
            <p:spPr>
              <a:xfrm>
                <a:off x="7545161"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16</a:t>
                </a:r>
                <a:endParaRPr kumimoji="1" lang="ja-JP" altLang="en-US" sz="1400" dirty="0" err="1">
                  <a:solidFill>
                    <a:schemeClr val="tx1"/>
                  </a:solidFill>
                </a:endParaRPr>
              </a:p>
            </p:txBody>
          </p:sp>
          <p:sp>
            <p:nvSpPr>
              <p:cNvPr id="173" name="円/楕円 172">
                <a:extLst>
                  <a:ext uri="{FF2B5EF4-FFF2-40B4-BE49-F238E27FC236}">
                    <a16:creationId xmlns:a16="http://schemas.microsoft.com/office/drawing/2014/main" id="{D6B64710-13C1-3548-8155-1B57269C2C80}"/>
                  </a:ext>
                </a:extLst>
              </p:cNvPr>
              <p:cNvSpPr/>
              <p:nvPr/>
            </p:nvSpPr>
            <p:spPr>
              <a:xfrm>
                <a:off x="5816969"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22</a:t>
                </a:r>
                <a:endParaRPr kumimoji="1" lang="ja-JP" altLang="en-US" sz="1400" dirty="0" err="1">
                  <a:solidFill>
                    <a:schemeClr val="tx1"/>
                  </a:solidFill>
                </a:endParaRPr>
              </a:p>
            </p:txBody>
          </p:sp>
          <p:sp>
            <p:nvSpPr>
              <p:cNvPr id="174" name="円/楕円 173">
                <a:extLst>
                  <a:ext uri="{FF2B5EF4-FFF2-40B4-BE49-F238E27FC236}">
                    <a16:creationId xmlns:a16="http://schemas.microsoft.com/office/drawing/2014/main" id="{D0FDDEAF-B7F4-0F4B-A892-295114F34964}"/>
                  </a:ext>
                </a:extLst>
              </p:cNvPr>
              <p:cNvSpPr/>
              <p:nvPr/>
            </p:nvSpPr>
            <p:spPr>
              <a:xfrm>
                <a:off x="7545161"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23</a:t>
                </a:r>
                <a:endParaRPr kumimoji="1" lang="ja-JP" altLang="en-US" sz="1400" dirty="0" err="1">
                  <a:solidFill>
                    <a:schemeClr val="tx1"/>
                  </a:solidFill>
                </a:endParaRPr>
              </a:p>
            </p:txBody>
          </p:sp>
          <p:sp>
            <p:nvSpPr>
              <p:cNvPr id="175" name="円/楕円 174">
                <a:extLst>
                  <a:ext uri="{FF2B5EF4-FFF2-40B4-BE49-F238E27FC236}">
                    <a16:creationId xmlns:a16="http://schemas.microsoft.com/office/drawing/2014/main" id="{609974D6-54AF-B84D-BCCE-20DF68C7EE0E}"/>
                  </a:ext>
                </a:extLst>
              </p:cNvPr>
              <p:cNvSpPr/>
              <p:nvPr/>
            </p:nvSpPr>
            <p:spPr>
              <a:xfrm>
                <a:off x="6681065" y="3302986"/>
                <a:ext cx="558062" cy="558062"/>
              </a:xfrm>
              <a:prstGeom prst="ellipse">
                <a:avLst/>
              </a:prstGeom>
              <a:solidFill>
                <a:srgbClr val="FFFF00"/>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12</a:t>
                </a:r>
                <a:endParaRPr kumimoji="1" lang="ja-JP" altLang="en-US" sz="1400" dirty="0" err="1">
                  <a:solidFill>
                    <a:schemeClr val="tx1"/>
                  </a:solidFill>
                </a:endParaRPr>
              </a:p>
            </p:txBody>
          </p:sp>
          <p:sp>
            <p:nvSpPr>
              <p:cNvPr id="176" name="円/楕円 175">
                <a:extLst>
                  <a:ext uri="{FF2B5EF4-FFF2-40B4-BE49-F238E27FC236}">
                    <a16:creationId xmlns:a16="http://schemas.microsoft.com/office/drawing/2014/main" id="{C0CB62E0-FC5C-DA4F-8336-10CA3D63D43D}"/>
                  </a:ext>
                </a:extLst>
              </p:cNvPr>
              <p:cNvSpPr/>
              <p:nvPr/>
            </p:nvSpPr>
            <p:spPr>
              <a:xfrm>
                <a:off x="6681065" y="5031178"/>
                <a:ext cx="558062" cy="558062"/>
              </a:xfrm>
              <a:prstGeom prst="ellipse">
                <a:avLst/>
              </a:prstGeom>
              <a:solidFill>
                <a:schemeClr val="accent5"/>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19</a:t>
                </a:r>
                <a:endParaRPr kumimoji="1" lang="ja-JP" altLang="en-US" sz="1400" dirty="0" err="1">
                  <a:solidFill>
                    <a:schemeClr val="tx1"/>
                  </a:solidFill>
                </a:endParaRPr>
              </a:p>
            </p:txBody>
          </p:sp>
          <p:cxnSp>
            <p:nvCxnSpPr>
              <p:cNvPr id="177" name="直線コネクタ 176">
                <a:extLst>
                  <a:ext uri="{FF2B5EF4-FFF2-40B4-BE49-F238E27FC236}">
                    <a16:creationId xmlns:a16="http://schemas.microsoft.com/office/drawing/2014/main" id="{64A294CC-B067-0246-BDB9-6B9D2742C507}"/>
                  </a:ext>
                </a:extLst>
              </p:cNvPr>
              <p:cNvCxnSpPr/>
              <p:nvPr/>
            </p:nvCxnSpPr>
            <p:spPr>
              <a:xfrm flipV="1">
                <a:off x="6096000"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8" name="直線コネクタ 177">
                <a:extLst>
                  <a:ext uri="{FF2B5EF4-FFF2-40B4-BE49-F238E27FC236}">
                    <a16:creationId xmlns:a16="http://schemas.microsoft.com/office/drawing/2014/main" id="{29F7D520-12F8-5C4F-AAF1-E83F693B2B0C}"/>
                  </a:ext>
                </a:extLst>
              </p:cNvPr>
              <p:cNvCxnSpPr>
                <a:stCxn id="169" idx="0"/>
                <a:endCxn id="166" idx="4"/>
              </p:cNvCxnSpPr>
              <p:nvPr/>
            </p:nvCxnSpPr>
            <p:spPr>
              <a:xfrm flipV="1">
                <a:off x="6096000"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9" name="直線コネクタ 178">
                <a:extLst>
                  <a:ext uri="{FF2B5EF4-FFF2-40B4-BE49-F238E27FC236}">
                    <a16:creationId xmlns:a16="http://schemas.microsoft.com/office/drawing/2014/main" id="{26A047FA-6578-D54E-B3E6-F0559F322B56}"/>
                  </a:ext>
                </a:extLst>
              </p:cNvPr>
              <p:cNvCxnSpPr>
                <a:stCxn id="166" idx="6"/>
                <a:endCxn id="167" idx="2"/>
              </p:cNvCxnSpPr>
              <p:nvPr/>
            </p:nvCxnSpPr>
            <p:spPr>
              <a:xfrm>
                <a:off x="6375031" y="971727"/>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0" name="直線コネクタ 179">
                <a:extLst>
                  <a:ext uri="{FF2B5EF4-FFF2-40B4-BE49-F238E27FC236}">
                    <a16:creationId xmlns:a16="http://schemas.microsoft.com/office/drawing/2014/main" id="{E7176C07-00BB-3646-A94A-949A2EDF9F6F}"/>
                  </a:ext>
                </a:extLst>
              </p:cNvPr>
              <p:cNvCxnSpPr>
                <a:stCxn id="168" idx="1"/>
                <a:endCxn id="166" idx="5"/>
              </p:cNvCxnSpPr>
              <p:nvPr/>
            </p:nvCxnSpPr>
            <p:spPr>
              <a:xfrm flipH="1" flipV="1">
                <a:off x="6293305"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1" name="直線コネクタ 180">
                <a:extLst>
                  <a:ext uri="{FF2B5EF4-FFF2-40B4-BE49-F238E27FC236}">
                    <a16:creationId xmlns:a16="http://schemas.microsoft.com/office/drawing/2014/main" id="{8E30617A-B54A-E243-801F-EFE1D7DE7C8F}"/>
                  </a:ext>
                </a:extLst>
              </p:cNvPr>
              <p:cNvCxnSpPr>
                <a:stCxn id="168" idx="7"/>
                <a:endCxn id="167" idx="3"/>
              </p:cNvCxnSpPr>
              <p:nvPr/>
            </p:nvCxnSpPr>
            <p:spPr>
              <a:xfrm flipV="1">
                <a:off x="7157401"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2" name="直線コネクタ 181">
                <a:extLst>
                  <a:ext uri="{FF2B5EF4-FFF2-40B4-BE49-F238E27FC236}">
                    <a16:creationId xmlns:a16="http://schemas.microsoft.com/office/drawing/2014/main" id="{274F122D-C77D-A946-9414-5B00674C73FA}"/>
                  </a:ext>
                </a:extLst>
              </p:cNvPr>
              <p:cNvCxnSpPr>
                <a:stCxn id="169" idx="7"/>
                <a:endCxn id="168" idx="3"/>
              </p:cNvCxnSpPr>
              <p:nvPr/>
            </p:nvCxnSpPr>
            <p:spPr>
              <a:xfrm flipV="1">
                <a:off x="6293305"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3" name="直線コネクタ 182">
                <a:extLst>
                  <a:ext uri="{FF2B5EF4-FFF2-40B4-BE49-F238E27FC236}">
                    <a16:creationId xmlns:a16="http://schemas.microsoft.com/office/drawing/2014/main" id="{DB92C21B-3FAE-6140-8F7D-15018D45F87D}"/>
                  </a:ext>
                </a:extLst>
              </p:cNvPr>
              <p:cNvCxnSpPr>
                <a:cxnSpLocks/>
                <a:stCxn id="168" idx="5"/>
                <a:endCxn id="170" idx="1"/>
              </p:cNvCxnSpPr>
              <p:nvPr/>
            </p:nvCxnSpPr>
            <p:spPr>
              <a:xfrm>
                <a:off x="7157401"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4" name="直線コネクタ 183">
                <a:extLst>
                  <a:ext uri="{FF2B5EF4-FFF2-40B4-BE49-F238E27FC236}">
                    <a16:creationId xmlns:a16="http://schemas.microsoft.com/office/drawing/2014/main" id="{978ED2B1-BDD0-7B4C-903F-77978BDD0E50}"/>
                  </a:ext>
                </a:extLst>
              </p:cNvPr>
              <p:cNvCxnSpPr>
                <a:cxnSpLocks/>
                <a:stCxn id="173" idx="0"/>
                <a:endCxn id="171" idx="4"/>
              </p:cNvCxnSpPr>
              <p:nvPr/>
            </p:nvCxnSpPr>
            <p:spPr>
              <a:xfrm flipV="1">
                <a:off x="6096000"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5" name="直線コネクタ 184">
                <a:extLst>
                  <a:ext uri="{FF2B5EF4-FFF2-40B4-BE49-F238E27FC236}">
                    <a16:creationId xmlns:a16="http://schemas.microsoft.com/office/drawing/2014/main" id="{43182DA5-76C2-6246-B7C6-DED8CDEE1CE8}"/>
                  </a:ext>
                </a:extLst>
              </p:cNvPr>
              <p:cNvCxnSpPr>
                <a:cxnSpLocks/>
                <a:stCxn id="171" idx="7"/>
                <a:endCxn id="175" idx="3"/>
              </p:cNvCxnSpPr>
              <p:nvPr/>
            </p:nvCxnSpPr>
            <p:spPr>
              <a:xfrm flipV="1">
                <a:off x="6293305"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6" name="直線コネクタ 185">
                <a:extLst>
                  <a:ext uri="{FF2B5EF4-FFF2-40B4-BE49-F238E27FC236}">
                    <a16:creationId xmlns:a16="http://schemas.microsoft.com/office/drawing/2014/main" id="{4CA5FD7C-8B87-F141-95AF-A6E52D6CBCF5}"/>
                  </a:ext>
                </a:extLst>
              </p:cNvPr>
              <p:cNvCxnSpPr>
                <a:cxnSpLocks/>
                <a:stCxn id="175" idx="7"/>
                <a:endCxn id="170" idx="3"/>
              </p:cNvCxnSpPr>
              <p:nvPr/>
            </p:nvCxnSpPr>
            <p:spPr>
              <a:xfrm flipV="1">
                <a:off x="7157401"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7" name="直線コネクタ 186">
                <a:extLst>
                  <a:ext uri="{FF2B5EF4-FFF2-40B4-BE49-F238E27FC236}">
                    <a16:creationId xmlns:a16="http://schemas.microsoft.com/office/drawing/2014/main" id="{0D296F0D-0844-F44E-8C1D-EF2F2F19AE33}"/>
                  </a:ext>
                </a:extLst>
              </p:cNvPr>
              <p:cNvCxnSpPr>
                <a:cxnSpLocks/>
                <a:stCxn id="175" idx="1"/>
                <a:endCxn id="169" idx="5"/>
              </p:cNvCxnSpPr>
              <p:nvPr/>
            </p:nvCxnSpPr>
            <p:spPr>
              <a:xfrm flipH="1" flipV="1">
                <a:off x="6293305"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8" name="直線コネクタ 187">
                <a:extLst>
                  <a:ext uri="{FF2B5EF4-FFF2-40B4-BE49-F238E27FC236}">
                    <a16:creationId xmlns:a16="http://schemas.microsoft.com/office/drawing/2014/main" id="{16BB51F1-2324-D64B-A0B5-E0D98FDC1E14}"/>
                  </a:ext>
                </a:extLst>
              </p:cNvPr>
              <p:cNvCxnSpPr>
                <a:cxnSpLocks/>
                <a:stCxn id="171" idx="5"/>
                <a:endCxn id="176" idx="1"/>
              </p:cNvCxnSpPr>
              <p:nvPr/>
            </p:nvCxnSpPr>
            <p:spPr>
              <a:xfrm>
                <a:off x="6293305"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9" name="直線コネクタ 188">
                <a:extLst>
                  <a:ext uri="{FF2B5EF4-FFF2-40B4-BE49-F238E27FC236}">
                    <a16:creationId xmlns:a16="http://schemas.microsoft.com/office/drawing/2014/main" id="{779FF293-5A8F-464D-9B70-959601CFE1A8}"/>
                  </a:ext>
                </a:extLst>
              </p:cNvPr>
              <p:cNvCxnSpPr>
                <a:cxnSpLocks/>
                <a:stCxn id="173" idx="7"/>
                <a:endCxn id="176" idx="3"/>
              </p:cNvCxnSpPr>
              <p:nvPr/>
            </p:nvCxnSpPr>
            <p:spPr>
              <a:xfrm flipV="1">
                <a:off x="6293305"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0" name="直線コネクタ 189">
                <a:extLst>
                  <a:ext uri="{FF2B5EF4-FFF2-40B4-BE49-F238E27FC236}">
                    <a16:creationId xmlns:a16="http://schemas.microsoft.com/office/drawing/2014/main" id="{B73D49F9-F6D3-1342-BAA6-77DA053A3B55}"/>
                  </a:ext>
                </a:extLst>
              </p:cNvPr>
              <p:cNvCxnSpPr>
                <a:cxnSpLocks/>
                <a:stCxn id="171" idx="6"/>
                <a:endCxn id="172" idx="2"/>
              </p:cNvCxnSpPr>
              <p:nvPr/>
            </p:nvCxnSpPr>
            <p:spPr>
              <a:xfrm>
                <a:off x="6375031" y="4428111"/>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1" name="直線コネクタ 190">
                <a:extLst>
                  <a:ext uri="{FF2B5EF4-FFF2-40B4-BE49-F238E27FC236}">
                    <a16:creationId xmlns:a16="http://schemas.microsoft.com/office/drawing/2014/main" id="{4B647D87-595D-4443-BA3D-E154D036E958}"/>
                  </a:ext>
                </a:extLst>
              </p:cNvPr>
              <p:cNvCxnSpPr>
                <a:cxnSpLocks/>
                <a:stCxn id="173" idx="6"/>
                <a:endCxn id="174" idx="2"/>
              </p:cNvCxnSpPr>
              <p:nvPr/>
            </p:nvCxnSpPr>
            <p:spPr>
              <a:xfrm>
                <a:off x="6375031" y="6156303"/>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2" name="直線コネクタ 191">
                <a:extLst>
                  <a:ext uri="{FF2B5EF4-FFF2-40B4-BE49-F238E27FC236}">
                    <a16:creationId xmlns:a16="http://schemas.microsoft.com/office/drawing/2014/main" id="{4A4BDB48-00C4-484A-A912-A55FD8472EE1}"/>
                  </a:ext>
                </a:extLst>
              </p:cNvPr>
              <p:cNvCxnSpPr>
                <a:cxnSpLocks/>
                <a:stCxn id="176" idx="5"/>
                <a:endCxn id="174" idx="1"/>
              </p:cNvCxnSpPr>
              <p:nvPr/>
            </p:nvCxnSpPr>
            <p:spPr>
              <a:xfrm>
                <a:off x="7157401"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3" name="直線コネクタ 192">
                <a:extLst>
                  <a:ext uri="{FF2B5EF4-FFF2-40B4-BE49-F238E27FC236}">
                    <a16:creationId xmlns:a16="http://schemas.microsoft.com/office/drawing/2014/main" id="{370A5C7D-2AAD-6446-A7AE-A3E6DA7F8467}"/>
                  </a:ext>
                </a:extLst>
              </p:cNvPr>
              <p:cNvCxnSpPr>
                <a:cxnSpLocks/>
                <a:stCxn id="176" idx="7"/>
                <a:endCxn id="172" idx="3"/>
              </p:cNvCxnSpPr>
              <p:nvPr/>
            </p:nvCxnSpPr>
            <p:spPr>
              <a:xfrm flipV="1">
                <a:off x="7157401"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4" name="直線コネクタ 193">
                <a:extLst>
                  <a:ext uri="{FF2B5EF4-FFF2-40B4-BE49-F238E27FC236}">
                    <a16:creationId xmlns:a16="http://schemas.microsoft.com/office/drawing/2014/main" id="{AE9C5E3A-116B-6C42-B340-BB4D3968F643}"/>
                  </a:ext>
                </a:extLst>
              </p:cNvPr>
              <p:cNvCxnSpPr>
                <a:cxnSpLocks/>
              </p:cNvCxnSpPr>
              <p:nvPr/>
            </p:nvCxnSpPr>
            <p:spPr>
              <a:xfrm flipV="1">
                <a:off x="7824192"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5" name="直線コネクタ 194">
                <a:extLst>
                  <a:ext uri="{FF2B5EF4-FFF2-40B4-BE49-F238E27FC236}">
                    <a16:creationId xmlns:a16="http://schemas.microsoft.com/office/drawing/2014/main" id="{2690EB41-8316-8A44-BFC5-1C5713341C80}"/>
                  </a:ext>
                </a:extLst>
              </p:cNvPr>
              <p:cNvCxnSpPr>
                <a:cxnSpLocks/>
                <a:stCxn id="172" idx="1"/>
                <a:endCxn id="175" idx="5"/>
              </p:cNvCxnSpPr>
              <p:nvPr/>
            </p:nvCxnSpPr>
            <p:spPr>
              <a:xfrm flipH="1" flipV="1">
                <a:off x="7157401"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6" name="直線コネクタ 195">
                <a:extLst>
                  <a:ext uri="{FF2B5EF4-FFF2-40B4-BE49-F238E27FC236}">
                    <a16:creationId xmlns:a16="http://schemas.microsoft.com/office/drawing/2014/main" id="{12A1D72B-182D-DE41-8670-7A8AD616D8D0}"/>
                  </a:ext>
                </a:extLst>
              </p:cNvPr>
              <p:cNvCxnSpPr>
                <a:cxnSpLocks/>
              </p:cNvCxnSpPr>
              <p:nvPr/>
            </p:nvCxnSpPr>
            <p:spPr>
              <a:xfrm flipV="1">
                <a:off x="7824192"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7" name="直線コネクタ 196">
                <a:extLst>
                  <a:ext uri="{FF2B5EF4-FFF2-40B4-BE49-F238E27FC236}">
                    <a16:creationId xmlns:a16="http://schemas.microsoft.com/office/drawing/2014/main" id="{CB14F314-7623-D24A-AA63-884F8A9FB514}"/>
                  </a:ext>
                </a:extLst>
              </p:cNvPr>
              <p:cNvCxnSpPr>
                <a:cxnSpLocks/>
              </p:cNvCxnSpPr>
              <p:nvPr/>
            </p:nvCxnSpPr>
            <p:spPr>
              <a:xfrm flipV="1">
                <a:off x="7824192"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198" name="直線コネクタ 197">
              <a:extLst>
                <a:ext uri="{FF2B5EF4-FFF2-40B4-BE49-F238E27FC236}">
                  <a16:creationId xmlns:a16="http://schemas.microsoft.com/office/drawing/2014/main" id="{3EB28F7C-206E-5A4B-85C1-0AD36EA32EDB}"/>
                </a:ext>
              </a:extLst>
            </p:cNvPr>
            <p:cNvCxnSpPr>
              <a:cxnSpLocks/>
              <a:stCxn id="85" idx="6"/>
              <a:endCxn id="166" idx="2"/>
            </p:cNvCxnSpPr>
            <p:nvPr/>
          </p:nvCxnSpPr>
          <p:spPr>
            <a:xfrm>
              <a:off x="8103223" y="971727"/>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1" name="直線コネクタ 200">
              <a:extLst>
                <a:ext uri="{FF2B5EF4-FFF2-40B4-BE49-F238E27FC236}">
                  <a16:creationId xmlns:a16="http://schemas.microsoft.com/office/drawing/2014/main" id="{43A0889A-C0B5-C941-A13E-7ECB7F960EE1}"/>
                </a:ext>
              </a:extLst>
            </p:cNvPr>
            <p:cNvCxnSpPr>
              <a:cxnSpLocks/>
              <a:stCxn id="85" idx="5"/>
              <a:endCxn id="89" idx="1"/>
            </p:cNvCxnSpPr>
            <p:nvPr/>
          </p:nvCxnSpPr>
          <p:spPr>
            <a:xfrm>
              <a:off x="8021497"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4" name="直線コネクタ 203">
              <a:extLst>
                <a:ext uri="{FF2B5EF4-FFF2-40B4-BE49-F238E27FC236}">
                  <a16:creationId xmlns:a16="http://schemas.microsoft.com/office/drawing/2014/main" id="{8C523B6E-9FE7-F247-95D6-C3CEAB13C528}"/>
                </a:ext>
              </a:extLst>
            </p:cNvPr>
            <p:cNvCxnSpPr>
              <a:cxnSpLocks/>
              <a:stCxn id="166" idx="3"/>
              <a:endCxn id="89" idx="7"/>
            </p:cNvCxnSpPr>
            <p:nvPr/>
          </p:nvCxnSpPr>
          <p:spPr>
            <a:xfrm flipH="1">
              <a:off x="8885593" y="1169032"/>
              <a:ext cx="532493"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9" name="直線コネクタ 208">
              <a:extLst>
                <a:ext uri="{FF2B5EF4-FFF2-40B4-BE49-F238E27FC236}">
                  <a16:creationId xmlns:a16="http://schemas.microsoft.com/office/drawing/2014/main" id="{AADDF17B-85AD-9444-A6C1-A4D2532278E1}"/>
                </a:ext>
              </a:extLst>
            </p:cNvPr>
            <p:cNvCxnSpPr>
              <a:cxnSpLocks/>
              <a:stCxn id="89" idx="3"/>
              <a:endCxn id="93" idx="7"/>
            </p:cNvCxnSpPr>
            <p:nvPr/>
          </p:nvCxnSpPr>
          <p:spPr>
            <a:xfrm flipH="1">
              <a:off x="8021497"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2" name="直線コネクタ 211">
              <a:extLst>
                <a:ext uri="{FF2B5EF4-FFF2-40B4-BE49-F238E27FC236}">
                  <a16:creationId xmlns:a16="http://schemas.microsoft.com/office/drawing/2014/main" id="{CB1FF459-F572-2A4A-8D4C-EB836D7BE0EE}"/>
                </a:ext>
              </a:extLst>
            </p:cNvPr>
            <p:cNvCxnSpPr>
              <a:cxnSpLocks/>
              <a:stCxn id="89" idx="5"/>
              <a:endCxn id="169" idx="1"/>
            </p:cNvCxnSpPr>
            <p:nvPr/>
          </p:nvCxnSpPr>
          <p:spPr>
            <a:xfrm>
              <a:off x="8885593" y="2051130"/>
              <a:ext cx="532493"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5" name="直線コネクタ 214">
              <a:extLst>
                <a:ext uri="{FF2B5EF4-FFF2-40B4-BE49-F238E27FC236}">
                  <a16:creationId xmlns:a16="http://schemas.microsoft.com/office/drawing/2014/main" id="{B2FCA1A0-8991-1C44-A28D-46FEBD7B5EB3}"/>
                </a:ext>
              </a:extLst>
            </p:cNvPr>
            <p:cNvCxnSpPr>
              <a:cxnSpLocks/>
              <a:stCxn id="93" idx="6"/>
              <a:endCxn id="169" idx="2"/>
            </p:cNvCxnSpPr>
            <p:nvPr/>
          </p:nvCxnSpPr>
          <p:spPr>
            <a:xfrm>
              <a:off x="8103223" y="2717921"/>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8" name="直線コネクタ 217">
              <a:extLst>
                <a:ext uri="{FF2B5EF4-FFF2-40B4-BE49-F238E27FC236}">
                  <a16:creationId xmlns:a16="http://schemas.microsoft.com/office/drawing/2014/main" id="{20A6A879-6D56-BE42-8371-38190141DBAC}"/>
                </a:ext>
              </a:extLst>
            </p:cNvPr>
            <p:cNvCxnSpPr>
              <a:cxnSpLocks/>
              <a:stCxn id="97" idx="6"/>
              <a:endCxn id="171" idx="2"/>
            </p:cNvCxnSpPr>
            <p:nvPr/>
          </p:nvCxnSpPr>
          <p:spPr>
            <a:xfrm>
              <a:off x="8103223" y="4428111"/>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1" name="直線コネクタ 220">
              <a:extLst>
                <a:ext uri="{FF2B5EF4-FFF2-40B4-BE49-F238E27FC236}">
                  <a16:creationId xmlns:a16="http://schemas.microsoft.com/office/drawing/2014/main" id="{7D6AB659-CF4B-F646-917E-C146191F5DEB}"/>
                </a:ext>
              </a:extLst>
            </p:cNvPr>
            <p:cNvCxnSpPr>
              <a:cxnSpLocks/>
              <a:stCxn id="93" idx="5"/>
              <a:endCxn id="171" idx="1"/>
            </p:cNvCxnSpPr>
            <p:nvPr/>
          </p:nvCxnSpPr>
          <p:spPr>
            <a:xfrm>
              <a:off x="8021497" y="2915226"/>
              <a:ext cx="1396589" cy="13155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4" name="直線コネクタ 223">
              <a:extLst>
                <a:ext uri="{FF2B5EF4-FFF2-40B4-BE49-F238E27FC236}">
                  <a16:creationId xmlns:a16="http://schemas.microsoft.com/office/drawing/2014/main" id="{4DDB5295-B554-C644-A152-BE4EF6B2343E}"/>
                </a:ext>
              </a:extLst>
            </p:cNvPr>
            <p:cNvCxnSpPr>
              <a:cxnSpLocks/>
              <a:stCxn id="169" idx="3"/>
              <a:endCxn id="97" idx="7"/>
            </p:cNvCxnSpPr>
            <p:nvPr/>
          </p:nvCxnSpPr>
          <p:spPr>
            <a:xfrm flipH="1">
              <a:off x="8021497" y="2915226"/>
              <a:ext cx="1396589" cy="13155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7" name="直線コネクタ 226">
              <a:extLst>
                <a:ext uri="{FF2B5EF4-FFF2-40B4-BE49-F238E27FC236}">
                  <a16:creationId xmlns:a16="http://schemas.microsoft.com/office/drawing/2014/main" id="{791EEAB1-6630-3946-8C84-178DDA685C9E}"/>
                </a:ext>
              </a:extLst>
            </p:cNvPr>
            <p:cNvCxnSpPr>
              <a:cxnSpLocks/>
              <a:stCxn id="110" idx="1"/>
              <a:endCxn id="97" idx="5"/>
            </p:cNvCxnSpPr>
            <p:nvPr/>
          </p:nvCxnSpPr>
          <p:spPr>
            <a:xfrm flipH="1" flipV="1">
              <a:off x="8021497"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0" name="直線コネクタ 229">
              <a:extLst>
                <a:ext uri="{FF2B5EF4-FFF2-40B4-BE49-F238E27FC236}">
                  <a16:creationId xmlns:a16="http://schemas.microsoft.com/office/drawing/2014/main" id="{B6B6730C-FC35-424A-93BE-693163B26723}"/>
                </a:ext>
              </a:extLst>
            </p:cNvPr>
            <p:cNvCxnSpPr>
              <a:cxnSpLocks/>
              <a:stCxn id="110" idx="7"/>
              <a:endCxn id="171" idx="3"/>
            </p:cNvCxnSpPr>
            <p:nvPr/>
          </p:nvCxnSpPr>
          <p:spPr>
            <a:xfrm flipV="1">
              <a:off x="8885593" y="4625416"/>
              <a:ext cx="532493"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3" name="直線コネクタ 232">
              <a:extLst>
                <a:ext uri="{FF2B5EF4-FFF2-40B4-BE49-F238E27FC236}">
                  <a16:creationId xmlns:a16="http://schemas.microsoft.com/office/drawing/2014/main" id="{110C968D-CC98-5D44-8A56-B4BF921F54AD}"/>
                </a:ext>
              </a:extLst>
            </p:cNvPr>
            <p:cNvCxnSpPr>
              <a:cxnSpLocks/>
              <a:stCxn id="101" idx="6"/>
              <a:endCxn id="173" idx="2"/>
            </p:cNvCxnSpPr>
            <p:nvPr/>
          </p:nvCxnSpPr>
          <p:spPr>
            <a:xfrm>
              <a:off x="8103223" y="6156303"/>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6" name="直線コネクタ 235">
              <a:extLst>
                <a:ext uri="{FF2B5EF4-FFF2-40B4-BE49-F238E27FC236}">
                  <a16:creationId xmlns:a16="http://schemas.microsoft.com/office/drawing/2014/main" id="{C2F2240D-D211-B04D-9D1D-925D1690CED3}"/>
                </a:ext>
              </a:extLst>
            </p:cNvPr>
            <p:cNvCxnSpPr>
              <a:cxnSpLocks/>
              <a:stCxn id="110" idx="5"/>
              <a:endCxn id="173" idx="1"/>
            </p:cNvCxnSpPr>
            <p:nvPr/>
          </p:nvCxnSpPr>
          <p:spPr>
            <a:xfrm>
              <a:off x="8885593" y="5507514"/>
              <a:ext cx="532493"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9" name="直線コネクタ 238">
              <a:extLst>
                <a:ext uri="{FF2B5EF4-FFF2-40B4-BE49-F238E27FC236}">
                  <a16:creationId xmlns:a16="http://schemas.microsoft.com/office/drawing/2014/main" id="{F0AC8CB3-84DF-B644-92BD-752064349022}"/>
                </a:ext>
              </a:extLst>
            </p:cNvPr>
            <p:cNvCxnSpPr>
              <a:cxnSpLocks/>
              <a:stCxn id="110" idx="3"/>
              <a:endCxn id="101" idx="7"/>
            </p:cNvCxnSpPr>
            <p:nvPr/>
          </p:nvCxnSpPr>
          <p:spPr>
            <a:xfrm flipH="1">
              <a:off x="8021497"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245" name="直線コネクタ 244">
            <a:extLst>
              <a:ext uri="{FF2B5EF4-FFF2-40B4-BE49-F238E27FC236}">
                <a16:creationId xmlns:a16="http://schemas.microsoft.com/office/drawing/2014/main" id="{1CB16227-122B-BD44-95CB-56FE464BD825}"/>
              </a:ext>
            </a:extLst>
          </p:cNvPr>
          <p:cNvCxnSpPr>
            <a:cxnSpLocks/>
            <a:stCxn id="92" idx="6"/>
            <a:endCxn id="93" idx="2"/>
          </p:cNvCxnSpPr>
          <p:nvPr/>
        </p:nvCxnSpPr>
        <p:spPr>
          <a:xfrm>
            <a:off x="6249017" y="2717921"/>
            <a:ext cx="1170130" cy="0"/>
          </a:xfrm>
          <a:prstGeom prst="line">
            <a:avLst/>
          </a:prstGeom>
          <a:ln w="381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8" name="直線コネクタ 247">
            <a:extLst>
              <a:ext uri="{FF2B5EF4-FFF2-40B4-BE49-F238E27FC236}">
                <a16:creationId xmlns:a16="http://schemas.microsoft.com/office/drawing/2014/main" id="{4457214A-BAA7-B441-87CC-59173A1560C6}"/>
              </a:ext>
            </a:extLst>
          </p:cNvPr>
          <p:cNvCxnSpPr>
            <a:cxnSpLocks/>
            <a:stCxn id="169" idx="6"/>
            <a:endCxn id="170" idx="2"/>
          </p:cNvCxnSpPr>
          <p:nvPr/>
        </p:nvCxnSpPr>
        <p:spPr>
          <a:xfrm>
            <a:off x="9768408" y="2717921"/>
            <a:ext cx="1170130" cy="0"/>
          </a:xfrm>
          <a:prstGeom prst="line">
            <a:avLst/>
          </a:prstGeom>
          <a:ln w="381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253" name="正方形/長方形 252">
            <a:extLst>
              <a:ext uri="{FF2B5EF4-FFF2-40B4-BE49-F238E27FC236}">
                <a16:creationId xmlns:a16="http://schemas.microsoft.com/office/drawing/2014/main" id="{86F87AE1-D671-834D-9152-0A5930B66170}"/>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dirty="0">
                <a:solidFill>
                  <a:schemeClr val="tx1"/>
                </a:solidFill>
              </a:rPr>
              <a:t>L</a:t>
            </a:r>
            <a:r>
              <a:rPr kumimoji="1" lang="ja-JP" altLang="en-US">
                <a:solidFill>
                  <a:schemeClr val="tx1"/>
                </a:solidFill>
              </a:rPr>
              <a:t>コースブロックビンゴエリア</a:t>
            </a:r>
          </a:p>
        </p:txBody>
      </p:sp>
      <p:pic>
        <p:nvPicPr>
          <p:cNvPr id="114" name="図 113">
            <a:extLst>
              <a:ext uri="{FF2B5EF4-FFF2-40B4-BE49-F238E27FC236}">
                <a16:creationId xmlns:a16="http://schemas.microsoft.com/office/drawing/2014/main" id="{4364D49C-CD48-9F4C-8AB4-7276CAC10B32}"/>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209705" y="692696"/>
            <a:ext cx="4545505" cy="3505200"/>
          </a:xfrm>
          <a:prstGeom prst="rect">
            <a:avLst/>
          </a:prstGeom>
        </p:spPr>
      </p:pic>
      <p:sp>
        <p:nvSpPr>
          <p:cNvPr id="116" name="円柱 115">
            <a:extLst>
              <a:ext uri="{FF2B5EF4-FFF2-40B4-BE49-F238E27FC236}">
                <a16:creationId xmlns:a16="http://schemas.microsoft.com/office/drawing/2014/main" id="{8D0E4053-A0DB-6745-A728-8FF1D01BC02C}"/>
              </a:ext>
            </a:extLst>
          </p:cNvPr>
          <p:cNvSpPr/>
          <p:nvPr/>
        </p:nvSpPr>
        <p:spPr>
          <a:xfrm>
            <a:off x="9310046" y="4051907"/>
            <a:ext cx="410603" cy="546103"/>
          </a:xfrm>
          <a:prstGeom prst="can">
            <a:avLst/>
          </a:prstGeom>
          <a:solidFill>
            <a:srgbClr val="FFFF00"/>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7" name="円柱 116">
            <a:extLst>
              <a:ext uri="{FF2B5EF4-FFF2-40B4-BE49-F238E27FC236}">
                <a16:creationId xmlns:a16="http://schemas.microsoft.com/office/drawing/2014/main" id="{1D513D36-7EA5-8B48-BF50-A5CB1FEE9A11}"/>
              </a:ext>
            </a:extLst>
          </p:cNvPr>
          <p:cNvSpPr/>
          <p:nvPr/>
        </p:nvSpPr>
        <p:spPr>
          <a:xfrm>
            <a:off x="7478030" y="5740294"/>
            <a:ext cx="410603" cy="546103"/>
          </a:xfrm>
          <a:prstGeom prst="can">
            <a:avLst/>
          </a:prstGeom>
          <a:solidFill>
            <a:schemeClr val="accent5"/>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8" name="円柱 117">
            <a:extLst>
              <a:ext uri="{FF2B5EF4-FFF2-40B4-BE49-F238E27FC236}">
                <a16:creationId xmlns:a16="http://schemas.microsoft.com/office/drawing/2014/main" id="{1FD5BDEA-7624-2D40-9731-7DBBF60920CC}"/>
              </a:ext>
            </a:extLst>
          </p:cNvPr>
          <p:cNvSpPr/>
          <p:nvPr/>
        </p:nvSpPr>
        <p:spPr>
          <a:xfrm>
            <a:off x="7527991" y="2250990"/>
            <a:ext cx="410603" cy="546103"/>
          </a:xfrm>
          <a:prstGeom prst="can">
            <a:avLst/>
          </a:prstGeom>
          <a:solidFill>
            <a:schemeClr val="accent6"/>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0" name="円柱 119">
            <a:extLst>
              <a:ext uri="{FF2B5EF4-FFF2-40B4-BE49-F238E27FC236}">
                <a16:creationId xmlns:a16="http://schemas.microsoft.com/office/drawing/2014/main" id="{48F25611-ED28-B447-82E4-58BE6C8FEEE5}"/>
              </a:ext>
            </a:extLst>
          </p:cNvPr>
          <p:cNvSpPr/>
          <p:nvPr/>
        </p:nvSpPr>
        <p:spPr>
          <a:xfrm>
            <a:off x="8348292" y="4880495"/>
            <a:ext cx="410603" cy="546103"/>
          </a:xfrm>
          <a:prstGeom prst="can">
            <a:avLst/>
          </a:prstGeom>
          <a:solidFill>
            <a:srgbClr val="FF0000"/>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1" name="円柱 120">
            <a:extLst>
              <a:ext uri="{FF2B5EF4-FFF2-40B4-BE49-F238E27FC236}">
                <a16:creationId xmlns:a16="http://schemas.microsoft.com/office/drawing/2014/main" id="{2844BB1D-58AD-8A40-B60C-495E5BE3BECB}"/>
              </a:ext>
            </a:extLst>
          </p:cNvPr>
          <p:cNvSpPr/>
          <p:nvPr/>
        </p:nvSpPr>
        <p:spPr>
          <a:xfrm>
            <a:off x="11050883" y="2318138"/>
            <a:ext cx="410603" cy="546103"/>
          </a:xfrm>
          <a:prstGeom prst="can">
            <a:avLst/>
          </a:prstGeom>
          <a:solidFill>
            <a:srgbClr val="FF0000"/>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3" name="円柱 122">
            <a:extLst>
              <a:ext uri="{FF2B5EF4-FFF2-40B4-BE49-F238E27FC236}">
                <a16:creationId xmlns:a16="http://schemas.microsoft.com/office/drawing/2014/main" id="{40FE61C1-83E3-554C-BD51-33579270913F}"/>
              </a:ext>
            </a:extLst>
          </p:cNvPr>
          <p:cNvSpPr/>
          <p:nvPr/>
        </p:nvSpPr>
        <p:spPr>
          <a:xfrm>
            <a:off x="11050882" y="5700927"/>
            <a:ext cx="410603" cy="546103"/>
          </a:xfrm>
          <a:prstGeom prst="can">
            <a:avLst/>
          </a:prstGeom>
          <a:solidFill>
            <a:schemeClr val="accent6"/>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6" name="円柱 125">
            <a:extLst>
              <a:ext uri="{FF2B5EF4-FFF2-40B4-BE49-F238E27FC236}">
                <a16:creationId xmlns:a16="http://schemas.microsoft.com/office/drawing/2014/main" id="{729B9F9F-4A56-6342-81B9-3F813F4F8EC9}"/>
              </a:ext>
            </a:extLst>
          </p:cNvPr>
          <p:cNvSpPr/>
          <p:nvPr/>
        </p:nvSpPr>
        <p:spPr>
          <a:xfrm>
            <a:off x="5770342" y="575369"/>
            <a:ext cx="410603" cy="546103"/>
          </a:xfrm>
          <a:prstGeom prst="can">
            <a:avLst/>
          </a:prstGeom>
          <a:solidFill>
            <a:schemeClr val="accent5"/>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7" name="円柱 126">
            <a:extLst>
              <a:ext uri="{FF2B5EF4-FFF2-40B4-BE49-F238E27FC236}">
                <a16:creationId xmlns:a16="http://schemas.microsoft.com/office/drawing/2014/main" id="{5B5D98A0-D8EE-124D-939C-F62B517FEFCE}"/>
              </a:ext>
            </a:extLst>
          </p:cNvPr>
          <p:cNvSpPr/>
          <p:nvPr/>
        </p:nvSpPr>
        <p:spPr>
          <a:xfrm>
            <a:off x="10188353" y="3198529"/>
            <a:ext cx="410603" cy="546103"/>
          </a:xfrm>
          <a:prstGeom prst="can">
            <a:avLst/>
          </a:prstGeom>
          <a:solidFill>
            <a:srgbClr val="FFFF00"/>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9" name="円柱 128">
            <a:extLst>
              <a:ext uri="{FF2B5EF4-FFF2-40B4-BE49-F238E27FC236}">
                <a16:creationId xmlns:a16="http://schemas.microsoft.com/office/drawing/2014/main" id="{FAE3EC4D-D445-5848-A541-CB317E750BDC}"/>
              </a:ext>
            </a:extLst>
          </p:cNvPr>
          <p:cNvSpPr/>
          <p:nvPr/>
        </p:nvSpPr>
        <p:spPr>
          <a:xfrm>
            <a:off x="9276891" y="583564"/>
            <a:ext cx="410603" cy="546103"/>
          </a:xfrm>
          <a:prstGeom prst="can">
            <a:avLst/>
          </a:prstGeom>
          <a:solidFill>
            <a:schemeClr val="bg1">
              <a:lumMod val="65000"/>
            </a:schemeClr>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30" name="円柱 129">
            <a:extLst>
              <a:ext uri="{FF2B5EF4-FFF2-40B4-BE49-F238E27FC236}">
                <a16:creationId xmlns:a16="http://schemas.microsoft.com/office/drawing/2014/main" id="{43A26317-73D8-3541-9CD3-79BDE6030E19}"/>
              </a:ext>
            </a:extLst>
          </p:cNvPr>
          <p:cNvSpPr/>
          <p:nvPr/>
        </p:nvSpPr>
        <p:spPr>
          <a:xfrm>
            <a:off x="6643627" y="4905396"/>
            <a:ext cx="410603" cy="546103"/>
          </a:xfrm>
          <a:prstGeom prst="can">
            <a:avLst/>
          </a:prstGeom>
          <a:solidFill>
            <a:schemeClr val="bg1">
              <a:lumMod val="65000"/>
            </a:schemeClr>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cxnSp>
        <p:nvCxnSpPr>
          <p:cNvPr id="4" name="直線コネクタ 3">
            <a:extLst>
              <a:ext uri="{FF2B5EF4-FFF2-40B4-BE49-F238E27FC236}">
                <a16:creationId xmlns:a16="http://schemas.microsoft.com/office/drawing/2014/main" id="{9EAA7EE4-48A5-D146-B2DC-8889CBF80A49}"/>
              </a:ext>
            </a:extLst>
          </p:cNvPr>
          <p:cNvCxnSpPr/>
          <p:nvPr/>
        </p:nvCxnSpPr>
        <p:spPr>
          <a:xfrm>
            <a:off x="6036576" y="4437112"/>
            <a:ext cx="1696716" cy="0"/>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2" name="直線コネクタ 131">
            <a:extLst>
              <a:ext uri="{FF2B5EF4-FFF2-40B4-BE49-F238E27FC236}">
                <a16:creationId xmlns:a16="http://schemas.microsoft.com/office/drawing/2014/main" id="{5837D44E-14E8-DB4C-B538-00478D1901D9}"/>
              </a:ext>
            </a:extLst>
          </p:cNvPr>
          <p:cNvCxnSpPr>
            <a:cxnSpLocks/>
            <a:endCxn id="110" idx="1"/>
          </p:cNvCxnSpPr>
          <p:nvPr/>
        </p:nvCxnSpPr>
        <p:spPr>
          <a:xfrm>
            <a:off x="7733292" y="4457006"/>
            <a:ext cx="631677" cy="655898"/>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38" name="1 つの角を切り取った四角形 137">
            <a:extLst>
              <a:ext uri="{FF2B5EF4-FFF2-40B4-BE49-F238E27FC236}">
                <a16:creationId xmlns:a16="http://schemas.microsoft.com/office/drawing/2014/main" id="{9B38ADF9-A3FD-C841-A6EC-8788DEA220B7}"/>
              </a:ext>
            </a:extLst>
          </p:cNvPr>
          <p:cNvSpPr/>
          <p:nvPr/>
        </p:nvSpPr>
        <p:spPr>
          <a:xfrm flipH="1">
            <a:off x="407366" y="5007527"/>
            <a:ext cx="4589793" cy="951471"/>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sz="1600" b="1">
                <a:solidFill>
                  <a:schemeClr val="tx1"/>
                </a:solidFill>
              </a:rPr>
              <a:t>コスト（移動距離が短いルート</a:t>
            </a:r>
            <a:r>
              <a:rPr lang="en-US" altLang="ja-JP" sz="1600" b="1" dirty="0">
                <a:solidFill>
                  <a:schemeClr val="tx1"/>
                </a:solidFill>
              </a:rPr>
              <a:t>)</a:t>
            </a:r>
            <a:r>
              <a:rPr lang="ja-JP" altLang="en-US" sz="1600" b="1">
                <a:solidFill>
                  <a:schemeClr val="tx1"/>
                </a:solidFill>
              </a:rPr>
              <a:t>を選択する</a:t>
            </a:r>
            <a:endParaRPr kumimoji="1" lang="ja-JP" altLang="en-US" sz="1600" dirty="0" err="1">
              <a:solidFill>
                <a:schemeClr val="tx1"/>
              </a:solidFill>
            </a:endParaRPr>
          </a:p>
        </p:txBody>
      </p:sp>
      <p:grpSp>
        <p:nvGrpSpPr>
          <p:cNvPr id="99" name="グループ化 98">
            <a:extLst>
              <a:ext uri="{FF2B5EF4-FFF2-40B4-BE49-F238E27FC236}">
                <a16:creationId xmlns:a16="http://schemas.microsoft.com/office/drawing/2014/main" id="{80B1A3FA-DA89-9D49-8A64-D09A2E05766C}"/>
              </a:ext>
            </a:extLst>
          </p:cNvPr>
          <p:cNvGrpSpPr/>
          <p:nvPr/>
        </p:nvGrpSpPr>
        <p:grpSpPr>
          <a:xfrm rot="10800000">
            <a:off x="6847991" y="4101806"/>
            <a:ext cx="720080" cy="605336"/>
            <a:chOff x="5881370" y="2780928"/>
            <a:chExt cx="1798806" cy="1512168"/>
          </a:xfrm>
        </p:grpSpPr>
        <p:sp>
          <p:nvSpPr>
            <p:cNvPr id="102" name="正方形/長方形 101">
              <a:extLst>
                <a:ext uri="{FF2B5EF4-FFF2-40B4-BE49-F238E27FC236}">
                  <a16:creationId xmlns:a16="http://schemas.microsoft.com/office/drawing/2014/main" id="{831D5F1E-9F20-BC43-B80D-DEF1CBDBB696}"/>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103" name="グループ化 102">
              <a:extLst>
                <a:ext uri="{FF2B5EF4-FFF2-40B4-BE49-F238E27FC236}">
                  <a16:creationId xmlns:a16="http://schemas.microsoft.com/office/drawing/2014/main" id="{1C4BEA4A-859A-8F43-B82C-819133893220}"/>
                </a:ext>
              </a:extLst>
            </p:cNvPr>
            <p:cNvGrpSpPr/>
            <p:nvPr/>
          </p:nvGrpSpPr>
          <p:grpSpPr>
            <a:xfrm>
              <a:off x="6852084" y="3392996"/>
              <a:ext cx="288032" cy="288032"/>
              <a:chOff x="4024536" y="3216424"/>
              <a:chExt cx="3168353" cy="3168352"/>
            </a:xfrm>
          </p:grpSpPr>
          <p:sp>
            <p:nvSpPr>
              <p:cNvPr id="111" name="パイ 110">
                <a:extLst>
                  <a:ext uri="{FF2B5EF4-FFF2-40B4-BE49-F238E27FC236}">
                    <a16:creationId xmlns:a16="http://schemas.microsoft.com/office/drawing/2014/main" id="{43077579-82C7-124E-ACD5-B1D5157DE5E1}"/>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15" name="パイ 114">
                <a:extLst>
                  <a:ext uri="{FF2B5EF4-FFF2-40B4-BE49-F238E27FC236}">
                    <a16:creationId xmlns:a16="http://schemas.microsoft.com/office/drawing/2014/main" id="{619CEDCC-2169-C24C-8104-2DA3D0254D4D}"/>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24" name="パイ 123">
                <a:extLst>
                  <a:ext uri="{FF2B5EF4-FFF2-40B4-BE49-F238E27FC236}">
                    <a16:creationId xmlns:a16="http://schemas.microsoft.com/office/drawing/2014/main" id="{1CDF493C-E9B0-C743-AD1C-1C1D75D05BD9}"/>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105" name="角丸四角形 104">
              <a:extLst>
                <a:ext uri="{FF2B5EF4-FFF2-40B4-BE49-F238E27FC236}">
                  <a16:creationId xmlns:a16="http://schemas.microsoft.com/office/drawing/2014/main" id="{AA1FF8BE-3536-A440-A8BB-F3F32AE70B00}"/>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6" name="角丸四角形 105">
              <a:extLst>
                <a:ext uri="{FF2B5EF4-FFF2-40B4-BE49-F238E27FC236}">
                  <a16:creationId xmlns:a16="http://schemas.microsoft.com/office/drawing/2014/main" id="{B66E1F44-A3B3-3D48-813E-BF81CCECD08B}"/>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8" name="円/楕円 107">
              <a:extLst>
                <a:ext uri="{FF2B5EF4-FFF2-40B4-BE49-F238E27FC236}">
                  <a16:creationId xmlns:a16="http://schemas.microsoft.com/office/drawing/2014/main" id="{47810E3E-1250-864D-AE2F-31A1F7EF351A}"/>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grpSp>
        <p:nvGrpSpPr>
          <p:cNvPr id="136" name="グループ化 135">
            <a:extLst>
              <a:ext uri="{FF2B5EF4-FFF2-40B4-BE49-F238E27FC236}">
                <a16:creationId xmlns:a16="http://schemas.microsoft.com/office/drawing/2014/main" id="{0E16AE54-CC2E-884A-A703-246F61C38AFD}"/>
              </a:ext>
            </a:extLst>
          </p:cNvPr>
          <p:cNvGrpSpPr/>
          <p:nvPr/>
        </p:nvGrpSpPr>
        <p:grpSpPr>
          <a:xfrm rot="13500000">
            <a:off x="7810658" y="4509339"/>
            <a:ext cx="720080" cy="605336"/>
            <a:chOff x="5881370" y="2780928"/>
            <a:chExt cx="1798806" cy="1512168"/>
          </a:xfrm>
        </p:grpSpPr>
        <p:sp>
          <p:nvSpPr>
            <p:cNvPr id="139" name="正方形/長方形 138">
              <a:extLst>
                <a:ext uri="{FF2B5EF4-FFF2-40B4-BE49-F238E27FC236}">
                  <a16:creationId xmlns:a16="http://schemas.microsoft.com/office/drawing/2014/main" id="{7189F120-28FF-894B-BC80-6220E2926D67}"/>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141" name="グループ化 140">
              <a:extLst>
                <a:ext uri="{FF2B5EF4-FFF2-40B4-BE49-F238E27FC236}">
                  <a16:creationId xmlns:a16="http://schemas.microsoft.com/office/drawing/2014/main" id="{EC557974-B6BB-1340-ACA8-7A9AF51555EA}"/>
                </a:ext>
              </a:extLst>
            </p:cNvPr>
            <p:cNvGrpSpPr/>
            <p:nvPr/>
          </p:nvGrpSpPr>
          <p:grpSpPr>
            <a:xfrm>
              <a:off x="6852084" y="3392996"/>
              <a:ext cx="288032" cy="288032"/>
              <a:chOff x="4024536" y="3216424"/>
              <a:chExt cx="3168353" cy="3168352"/>
            </a:xfrm>
          </p:grpSpPr>
          <p:sp>
            <p:nvSpPr>
              <p:cNvPr id="147" name="パイ 146">
                <a:extLst>
                  <a:ext uri="{FF2B5EF4-FFF2-40B4-BE49-F238E27FC236}">
                    <a16:creationId xmlns:a16="http://schemas.microsoft.com/office/drawing/2014/main" id="{4853064B-8045-EE4E-B0C2-A01492682F4D}"/>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48" name="パイ 147">
                <a:extLst>
                  <a:ext uri="{FF2B5EF4-FFF2-40B4-BE49-F238E27FC236}">
                    <a16:creationId xmlns:a16="http://schemas.microsoft.com/office/drawing/2014/main" id="{66786287-99D6-2140-94E1-85994BBEEF33}"/>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50" name="パイ 149">
                <a:extLst>
                  <a:ext uri="{FF2B5EF4-FFF2-40B4-BE49-F238E27FC236}">
                    <a16:creationId xmlns:a16="http://schemas.microsoft.com/office/drawing/2014/main" id="{04D8F4A0-2545-C649-978A-D51134C3BCBE}"/>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142" name="角丸四角形 141">
              <a:extLst>
                <a:ext uri="{FF2B5EF4-FFF2-40B4-BE49-F238E27FC236}">
                  <a16:creationId xmlns:a16="http://schemas.microsoft.com/office/drawing/2014/main" id="{29FB8EC5-7FF6-FD40-AD6A-4F75038AD949}"/>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4" name="角丸四角形 143">
              <a:extLst>
                <a:ext uri="{FF2B5EF4-FFF2-40B4-BE49-F238E27FC236}">
                  <a16:creationId xmlns:a16="http://schemas.microsoft.com/office/drawing/2014/main" id="{055C6A25-B7F3-BC4B-9F55-7660A2BBF866}"/>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5" name="円/楕円 144">
              <a:extLst>
                <a:ext uri="{FF2B5EF4-FFF2-40B4-BE49-F238E27FC236}">
                  <a16:creationId xmlns:a16="http://schemas.microsoft.com/office/drawing/2014/main" id="{C7D9CEB5-3F0A-EF49-985B-2EE60EDC58AA}"/>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spTree>
    <p:extLst>
      <p:ext uri="{BB962C8B-B14F-4D97-AF65-F5344CB8AC3E}">
        <p14:creationId xmlns:p14="http://schemas.microsoft.com/office/powerpoint/2010/main" val="303902785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2" name="グループ化 241">
            <a:extLst>
              <a:ext uri="{FF2B5EF4-FFF2-40B4-BE49-F238E27FC236}">
                <a16:creationId xmlns:a16="http://schemas.microsoft.com/office/drawing/2014/main" id="{0168AD15-3E6C-C744-A41B-66D176B1B2DD}"/>
              </a:ext>
            </a:extLst>
          </p:cNvPr>
          <p:cNvGrpSpPr/>
          <p:nvPr/>
        </p:nvGrpSpPr>
        <p:grpSpPr>
          <a:xfrm>
            <a:off x="5690955" y="692696"/>
            <a:ext cx="5805645" cy="5742638"/>
            <a:chOff x="5816969" y="692696"/>
            <a:chExt cx="5805645" cy="5742638"/>
          </a:xfrm>
        </p:grpSpPr>
        <p:sp>
          <p:nvSpPr>
            <p:cNvPr id="89" name="円/楕円 88">
              <a:extLst>
                <a:ext uri="{FF2B5EF4-FFF2-40B4-BE49-F238E27FC236}">
                  <a16:creationId xmlns:a16="http://schemas.microsoft.com/office/drawing/2014/main" id="{D1F2729C-8511-474F-A648-2DD32D4BC889}"/>
                </a:ext>
              </a:extLst>
            </p:cNvPr>
            <p:cNvSpPr/>
            <p:nvPr/>
          </p:nvSpPr>
          <p:spPr>
            <a:xfrm>
              <a:off x="8409257" y="1574794"/>
              <a:ext cx="558062" cy="558062"/>
            </a:xfrm>
            <a:prstGeom prst="ellipse">
              <a:avLst/>
            </a:prstGeom>
            <a:solidFill>
              <a:schemeClr val="accent6"/>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5</a:t>
              </a:r>
              <a:endParaRPr kumimoji="1" lang="ja-JP" altLang="en-US" sz="1400" dirty="0" err="1">
                <a:solidFill>
                  <a:schemeClr val="tx1"/>
                </a:solidFill>
              </a:endParaRPr>
            </a:p>
          </p:txBody>
        </p:sp>
        <p:sp>
          <p:nvSpPr>
            <p:cNvPr id="110" name="円/楕円 109">
              <a:extLst>
                <a:ext uri="{FF2B5EF4-FFF2-40B4-BE49-F238E27FC236}">
                  <a16:creationId xmlns:a16="http://schemas.microsoft.com/office/drawing/2014/main" id="{5A54C743-E5AD-804F-BC37-358123E13F7F}"/>
                </a:ext>
              </a:extLst>
            </p:cNvPr>
            <p:cNvSpPr/>
            <p:nvPr/>
          </p:nvSpPr>
          <p:spPr>
            <a:xfrm>
              <a:off x="8409257" y="5031178"/>
              <a:ext cx="558062" cy="558062"/>
            </a:xfrm>
            <a:prstGeom prst="ellipse">
              <a:avLst/>
            </a:prstGeom>
            <a:solidFill>
              <a:srgbClr val="FF0000"/>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18</a:t>
              </a:r>
              <a:endParaRPr kumimoji="1" lang="ja-JP" altLang="en-US" sz="1400" dirty="0" err="1">
                <a:solidFill>
                  <a:schemeClr val="tx1"/>
                </a:solidFill>
              </a:endParaRPr>
            </a:p>
          </p:txBody>
        </p:sp>
        <p:grpSp>
          <p:nvGrpSpPr>
            <p:cNvPr id="164" name="グループ化 163">
              <a:extLst>
                <a:ext uri="{FF2B5EF4-FFF2-40B4-BE49-F238E27FC236}">
                  <a16:creationId xmlns:a16="http://schemas.microsoft.com/office/drawing/2014/main" id="{122099C1-0E10-4E43-8310-698832C58DE9}"/>
                </a:ext>
              </a:extLst>
            </p:cNvPr>
            <p:cNvGrpSpPr/>
            <p:nvPr/>
          </p:nvGrpSpPr>
          <p:grpSpPr>
            <a:xfrm>
              <a:off x="5816969" y="692696"/>
              <a:ext cx="2286254" cy="5742638"/>
              <a:chOff x="5816969" y="692696"/>
              <a:chExt cx="2286254" cy="5742638"/>
            </a:xfrm>
          </p:grpSpPr>
          <p:sp>
            <p:nvSpPr>
              <p:cNvPr id="37" name="円/楕円 36">
                <a:extLst>
                  <a:ext uri="{FF2B5EF4-FFF2-40B4-BE49-F238E27FC236}">
                    <a16:creationId xmlns:a16="http://schemas.microsoft.com/office/drawing/2014/main" id="{D9C62284-E67D-5B4C-B10A-0F32A4DB3826}"/>
                  </a:ext>
                </a:extLst>
              </p:cNvPr>
              <p:cNvSpPr/>
              <p:nvPr/>
            </p:nvSpPr>
            <p:spPr>
              <a:xfrm>
                <a:off x="5816969"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0</a:t>
                </a:r>
                <a:endParaRPr kumimoji="1" lang="ja-JP" altLang="en-US" sz="1400" dirty="0" err="1">
                  <a:solidFill>
                    <a:schemeClr val="tx1"/>
                  </a:solidFill>
                </a:endParaRPr>
              </a:p>
            </p:txBody>
          </p:sp>
          <p:sp>
            <p:nvSpPr>
              <p:cNvPr id="85" name="円/楕円 84">
                <a:extLst>
                  <a:ext uri="{FF2B5EF4-FFF2-40B4-BE49-F238E27FC236}">
                    <a16:creationId xmlns:a16="http://schemas.microsoft.com/office/drawing/2014/main" id="{350FDC44-7684-F74A-8BB0-749518883923}"/>
                  </a:ext>
                </a:extLst>
              </p:cNvPr>
              <p:cNvSpPr/>
              <p:nvPr/>
            </p:nvSpPr>
            <p:spPr>
              <a:xfrm>
                <a:off x="7545161"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a:t>
                </a:r>
                <a:endParaRPr kumimoji="1" lang="ja-JP" altLang="en-US" sz="1400" dirty="0" err="1">
                  <a:solidFill>
                    <a:schemeClr val="tx1"/>
                  </a:solidFill>
                </a:endParaRPr>
              </a:p>
            </p:txBody>
          </p:sp>
          <p:sp>
            <p:nvSpPr>
              <p:cNvPr id="88" name="円/楕円 87">
                <a:extLst>
                  <a:ext uri="{FF2B5EF4-FFF2-40B4-BE49-F238E27FC236}">
                    <a16:creationId xmlns:a16="http://schemas.microsoft.com/office/drawing/2014/main" id="{D660279E-39F5-B041-8D45-99F1AA114569}"/>
                  </a:ext>
                </a:extLst>
              </p:cNvPr>
              <p:cNvSpPr/>
              <p:nvPr/>
            </p:nvSpPr>
            <p:spPr>
              <a:xfrm>
                <a:off x="6681065" y="1574794"/>
                <a:ext cx="558062" cy="558062"/>
              </a:xfrm>
              <a:prstGeom prst="ellipse">
                <a:avLst/>
              </a:prstGeom>
              <a:solidFill>
                <a:srgbClr val="FFFF00"/>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4</a:t>
                </a:r>
                <a:endParaRPr kumimoji="1" lang="ja-JP" altLang="en-US" sz="1400" dirty="0" err="1">
                  <a:solidFill>
                    <a:schemeClr val="tx1"/>
                  </a:solidFill>
                </a:endParaRPr>
              </a:p>
            </p:txBody>
          </p:sp>
          <p:sp>
            <p:nvSpPr>
              <p:cNvPr id="92" name="円/楕円 91">
                <a:extLst>
                  <a:ext uri="{FF2B5EF4-FFF2-40B4-BE49-F238E27FC236}">
                    <a16:creationId xmlns:a16="http://schemas.microsoft.com/office/drawing/2014/main" id="{C9F66881-5A1E-DF4B-8BBE-2220BE0FCC15}"/>
                  </a:ext>
                </a:extLst>
              </p:cNvPr>
              <p:cNvSpPr/>
              <p:nvPr/>
            </p:nvSpPr>
            <p:spPr>
              <a:xfrm>
                <a:off x="5816969"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7</a:t>
                </a:r>
                <a:endParaRPr kumimoji="1" lang="ja-JP" altLang="en-US" sz="1400" dirty="0" err="1">
                  <a:solidFill>
                    <a:schemeClr val="tx1"/>
                  </a:solidFill>
                </a:endParaRPr>
              </a:p>
            </p:txBody>
          </p:sp>
          <p:sp>
            <p:nvSpPr>
              <p:cNvPr id="93" name="円/楕円 92">
                <a:extLst>
                  <a:ext uri="{FF2B5EF4-FFF2-40B4-BE49-F238E27FC236}">
                    <a16:creationId xmlns:a16="http://schemas.microsoft.com/office/drawing/2014/main" id="{D5D3CDD2-731F-194E-8C5D-E73161E0BE43}"/>
                  </a:ext>
                </a:extLst>
              </p:cNvPr>
              <p:cNvSpPr/>
              <p:nvPr/>
            </p:nvSpPr>
            <p:spPr>
              <a:xfrm>
                <a:off x="7545161"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8</a:t>
                </a:r>
                <a:endParaRPr kumimoji="1" lang="ja-JP" altLang="en-US" sz="1400" dirty="0" err="1">
                  <a:solidFill>
                    <a:schemeClr val="tx1"/>
                  </a:solidFill>
                </a:endParaRPr>
              </a:p>
            </p:txBody>
          </p:sp>
          <p:sp>
            <p:nvSpPr>
              <p:cNvPr id="96" name="円/楕円 95">
                <a:extLst>
                  <a:ext uri="{FF2B5EF4-FFF2-40B4-BE49-F238E27FC236}">
                    <a16:creationId xmlns:a16="http://schemas.microsoft.com/office/drawing/2014/main" id="{4A892D53-99DC-8340-B584-3635FD097DAE}"/>
                  </a:ext>
                </a:extLst>
              </p:cNvPr>
              <p:cNvSpPr/>
              <p:nvPr/>
            </p:nvSpPr>
            <p:spPr>
              <a:xfrm>
                <a:off x="5816969"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13</a:t>
                </a:r>
                <a:endParaRPr kumimoji="1" lang="ja-JP" altLang="en-US" sz="1400" dirty="0" err="1">
                  <a:solidFill>
                    <a:schemeClr val="tx1"/>
                  </a:solidFill>
                </a:endParaRPr>
              </a:p>
            </p:txBody>
          </p:sp>
          <p:sp>
            <p:nvSpPr>
              <p:cNvPr id="97" name="円/楕円 96">
                <a:extLst>
                  <a:ext uri="{FF2B5EF4-FFF2-40B4-BE49-F238E27FC236}">
                    <a16:creationId xmlns:a16="http://schemas.microsoft.com/office/drawing/2014/main" id="{196C379F-D64D-094F-A831-A2CFAE3E8553}"/>
                  </a:ext>
                </a:extLst>
              </p:cNvPr>
              <p:cNvSpPr/>
              <p:nvPr/>
            </p:nvSpPr>
            <p:spPr>
              <a:xfrm>
                <a:off x="7545161"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14</a:t>
                </a:r>
                <a:endParaRPr kumimoji="1" lang="ja-JP" altLang="en-US" sz="1400" dirty="0" err="1">
                  <a:solidFill>
                    <a:schemeClr val="tx1"/>
                  </a:solidFill>
                </a:endParaRPr>
              </a:p>
            </p:txBody>
          </p:sp>
          <p:sp>
            <p:nvSpPr>
              <p:cNvPr id="100" name="円/楕円 99">
                <a:extLst>
                  <a:ext uri="{FF2B5EF4-FFF2-40B4-BE49-F238E27FC236}">
                    <a16:creationId xmlns:a16="http://schemas.microsoft.com/office/drawing/2014/main" id="{D798247F-D864-2A42-A8B3-DD090B9ECADA}"/>
                  </a:ext>
                </a:extLst>
              </p:cNvPr>
              <p:cNvSpPr/>
              <p:nvPr/>
            </p:nvSpPr>
            <p:spPr>
              <a:xfrm>
                <a:off x="5816969"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20</a:t>
                </a:r>
                <a:endParaRPr kumimoji="1" lang="ja-JP" altLang="en-US" sz="1400" dirty="0" err="1">
                  <a:solidFill>
                    <a:schemeClr val="tx1"/>
                  </a:solidFill>
                </a:endParaRPr>
              </a:p>
            </p:txBody>
          </p:sp>
          <p:sp>
            <p:nvSpPr>
              <p:cNvPr id="101" name="円/楕円 100">
                <a:extLst>
                  <a:ext uri="{FF2B5EF4-FFF2-40B4-BE49-F238E27FC236}">
                    <a16:creationId xmlns:a16="http://schemas.microsoft.com/office/drawing/2014/main" id="{1794916B-4050-6E4C-9F3F-7ED800502077}"/>
                  </a:ext>
                </a:extLst>
              </p:cNvPr>
              <p:cNvSpPr/>
              <p:nvPr/>
            </p:nvSpPr>
            <p:spPr>
              <a:xfrm>
                <a:off x="7545161"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21</a:t>
                </a:r>
                <a:endParaRPr kumimoji="1" lang="ja-JP" altLang="en-US" sz="1400" dirty="0" err="1">
                  <a:solidFill>
                    <a:schemeClr val="tx1"/>
                  </a:solidFill>
                </a:endParaRPr>
              </a:p>
            </p:txBody>
          </p:sp>
          <p:sp>
            <p:nvSpPr>
              <p:cNvPr id="104" name="円/楕円 103">
                <a:extLst>
                  <a:ext uri="{FF2B5EF4-FFF2-40B4-BE49-F238E27FC236}">
                    <a16:creationId xmlns:a16="http://schemas.microsoft.com/office/drawing/2014/main" id="{BEA98704-B3B9-3245-852F-2D14EE73AEEB}"/>
                  </a:ext>
                </a:extLst>
              </p:cNvPr>
              <p:cNvSpPr/>
              <p:nvPr/>
            </p:nvSpPr>
            <p:spPr>
              <a:xfrm>
                <a:off x="6681065" y="3302986"/>
                <a:ext cx="558062" cy="558062"/>
              </a:xfrm>
              <a:prstGeom prst="ellipse">
                <a:avLst/>
              </a:prstGeom>
              <a:solidFill>
                <a:schemeClr val="accent5"/>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11</a:t>
                </a:r>
                <a:endParaRPr kumimoji="1" lang="ja-JP" altLang="en-US" sz="1400" dirty="0" err="1">
                  <a:solidFill>
                    <a:schemeClr val="tx1"/>
                  </a:solidFill>
                </a:endParaRPr>
              </a:p>
            </p:txBody>
          </p:sp>
          <p:sp>
            <p:nvSpPr>
              <p:cNvPr id="109" name="円/楕円 108">
                <a:extLst>
                  <a:ext uri="{FF2B5EF4-FFF2-40B4-BE49-F238E27FC236}">
                    <a16:creationId xmlns:a16="http://schemas.microsoft.com/office/drawing/2014/main" id="{C2843236-F0F3-4C4B-B598-C3E9C780D112}"/>
                  </a:ext>
                </a:extLst>
              </p:cNvPr>
              <p:cNvSpPr/>
              <p:nvPr/>
            </p:nvSpPr>
            <p:spPr>
              <a:xfrm>
                <a:off x="6681065" y="5031178"/>
                <a:ext cx="558062" cy="558062"/>
              </a:xfrm>
              <a:prstGeom prst="ellipse">
                <a:avLst/>
              </a:prstGeom>
              <a:solidFill>
                <a:schemeClr val="accent6"/>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17</a:t>
                </a:r>
                <a:endParaRPr kumimoji="1" lang="ja-JP" altLang="en-US" sz="1400" dirty="0" err="1">
                  <a:solidFill>
                    <a:schemeClr val="tx1"/>
                  </a:solidFill>
                </a:endParaRPr>
              </a:p>
            </p:txBody>
          </p:sp>
          <p:cxnSp>
            <p:nvCxnSpPr>
              <p:cNvPr id="3" name="直線コネクタ 2">
                <a:extLst>
                  <a:ext uri="{FF2B5EF4-FFF2-40B4-BE49-F238E27FC236}">
                    <a16:creationId xmlns:a16="http://schemas.microsoft.com/office/drawing/2014/main" id="{F9E4FD03-0921-744F-B4EC-337628695667}"/>
                  </a:ext>
                </a:extLst>
              </p:cNvPr>
              <p:cNvCxnSpPr/>
              <p:nvPr/>
            </p:nvCxnSpPr>
            <p:spPr>
              <a:xfrm flipV="1">
                <a:off x="6096000"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10000494-C2E8-324D-9B1B-50D0D4C2DCE0}"/>
                  </a:ext>
                </a:extLst>
              </p:cNvPr>
              <p:cNvCxnSpPr>
                <a:stCxn id="92" idx="0"/>
                <a:endCxn id="37" idx="4"/>
              </p:cNvCxnSpPr>
              <p:nvPr/>
            </p:nvCxnSpPr>
            <p:spPr>
              <a:xfrm flipV="1">
                <a:off x="6096000"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D55044D3-BD99-D24E-BD95-07940F78FCD8}"/>
                  </a:ext>
                </a:extLst>
              </p:cNvPr>
              <p:cNvCxnSpPr>
                <a:stCxn id="37" idx="6"/>
                <a:endCxn id="85" idx="2"/>
              </p:cNvCxnSpPr>
              <p:nvPr/>
            </p:nvCxnSpPr>
            <p:spPr>
              <a:xfrm>
                <a:off x="6375031" y="971727"/>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1" name="直線コネクタ 90">
                <a:extLst>
                  <a:ext uri="{FF2B5EF4-FFF2-40B4-BE49-F238E27FC236}">
                    <a16:creationId xmlns:a16="http://schemas.microsoft.com/office/drawing/2014/main" id="{51C29938-AF91-D440-9499-022BEF259EC4}"/>
                  </a:ext>
                </a:extLst>
              </p:cNvPr>
              <p:cNvCxnSpPr>
                <a:stCxn id="88" idx="1"/>
                <a:endCxn id="37" idx="5"/>
              </p:cNvCxnSpPr>
              <p:nvPr/>
            </p:nvCxnSpPr>
            <p:spPr>
              <a:xfrm flipH="1" flipV="1">
                <a:off x="6293305"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7" name="直線コネクタ 106">
                <a:extLst>
                  <a:ext uri="{FF2B5EF4-FFF2-40B4-BE49-F238E27FC236}">
                    <a16:creationId xmlns:a16="http://schemas.microsoft.com/office/drawing/2014/main" id="{AA1B06B2-499F-1F4D-89B4-836FDEC19A3D}"/>
                  </a:ext>
                </a:extLst>
              </p:cNvPr>
              <p:cNvCxnSpPr>
                <a:stCxn id="88" idx="7"/>
                <a:endCxn id="85" idx="3"/>
              </p:cNvCxnSpPr>
              <p:nvPr/>
            </p:nvCxnSpPr>
            <p:spPr>
              <a:xfrm flipV="1">
                <a:off x="7157401"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2" name="直線コネクタ 111">
                <a:extLst>
                  <a:ext uri="{FF2B5EF4-FFF2-40B4-BE49-F238E27FC236}">
                    <a16:creationId xmlns:a16="http://schemas.microsoft.com/office/drawing/2014/main" id="{4A7001F3-C3B2-BF46-9951-45F626DD2262}"/>
                  </a:ext>
                </a:extLst>
              </p:cNvPr>
              <p:cNvCxnSpPr>
                <a:stCxn id="92" idx="7"/>
                <a:endCxn id="88" idx="3"/>
              </p:cNvCxnSpPr>
              <p:nvPr/>
            </p:nvCxnSpPr>
            <p:spPr>
              <a:xfrm flipV="1">
                <a:off x="6293305"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3" name="直線コネクタ 112">
                <a:extLst>
                  <a:ext uri="{FF2B5EF4-FFF2-40B4-BE49-F238E27FC236}">
                    <a16:creationId xmlns:a16="http://schemas.microsoft.com/office/drawing/2014/main" id="{6E33BBB0-79B4-1949-8349-BC2454C4176C}"/>
                  </a:ext>
                </a:extLst>
              </p:cNvPr>
              <p:cNvCxnSpPr>
                <a:cxnSpLocks/>
                <a:stCxn id="88" idx="5"/>
                <a:endCxn id="93" idx="1"/>
              </p:cNvCxnSpPr>
              <p:nvPr/>
            </p:nvCxnSpPr>
            <p:spPr>
              <a:xfrm>
                <a:off x="7157401"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9" name="直線コネクタ 118">
                <a:extLst>
                  <a:ext uri="{FF2B5EF4-FFF2-40B4-BE49-F238E27FC236}">
                    <a16:creationId xmlns:a16="http://schemas.microsoft.com/office/drawing/2014/main" id="{00B2E016-7732-B647-891C-1D105D9AF3C4}"/>
                  </a:ext>
                </a:extLst>
              </p:cNvPr>
              <p:cNvCxnSpPr>
                <a:cxnSpLocks/>
                <a:stCxn id="100" idx="0"/>
                <a:endCxn id="96" idx="4"/>
              </p:cNvCxnSpPr>
              <p:nvPr/>
            </p:nvCxnSpPr>
            <p:spPr>
              <a:xfrm flipV="1">
                <a:off x="6096000"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2" name="直線コネクタ 121">
                <a:extLst>
                  <a:ext uri="{FF2B5EF4-FFF2-40B4-BE49-F238E27FC236}">
                    <a16:creationId xmlns:a16="http://schemas.microsoft.com/office/drawing/2014/main" id="{980A88DF-C09E-4245-819C-3E67FDB4E94C}"/>
                  </a:ext>
                </a:extLst>
              </p:cNvPr>
              <p:cNvCxnSpPr>
                <a:cxnSpLocks/>
                <a:stCxn id="96" idx="7"/>
                <a:endCxn id="104" idx="3"/>
              </p:cNvCxnSpPr>
              <p:nvPr/>
            </p:nvCxnSpPr>
            <p:spPr>
              <a:xfrm flipV="1">
                <a:off x="6293305"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5" name="直線コネクタ 124">
                <a:extLst>
                  <a:ext uri="{FF2B5EF4-FFF2-40B4-BE49-F238E27FC236}">
                    <a16:creationId xmlns:a16="http://schemas.microsoft.com/office/drawing/2014/main" id="{05B0EDD9-445A-3C48-A467-20360A196B8A}"/>
                  </a:ext>
                </a:extLst>
              </p:cNvPr>
              <p:cNvCxnSpPr>
                <a:cxnSpLocks/>
                <a:stCxn id="104" idx="7"/>
                <a:endCxn id="93" idx="3"/>
              </p:cNvCxnSpPr>
              <p:nvPr/>
            </p:nvCxnSpPr>
            <p:spPr>
              <a:xfrm flipV="1">
                <a:off x="7157401"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8" name="直線コネクタ 127">
                <a:extLst>
                  <a:ext uri="{FF2B5EF4-FFF2-40B4-BE49-F238E27FC236}">
                    <a16:creationId xmlns:a16="http://schemas.microsoft.com/office/drawing/2014/main" id="{52B9EE08-6ADB-AF42-B7C2-606BC354A5A1}"/>
                  </a:ext>
                </a:extLst>
              </p:cNvPr>
              <p:cNvCxnSpPr>
                <a:cxnSpLocks/>
                <a:stCxn id="104" idx="1"/>
                <a:endCxn id="92" idx="5"/>
              </p:cNvCxnSpPr>
              <p:nvPr/>
            </p:nvCxnSpPr>
            <p:spPr>
              <a:xfrm flipH="1" flipV="1">
                <a:off x="6293305"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1" name="直線コネクタ 130">
                <a:extLst>
                  <a:ext uri="{FF2B5EF4-FFF2-40B4-BE49-F238E27FC236}">
                    <a16:creationId xmlns:a16="http://schemas.microsoft.com/office/drawing/2014/main" id="{7DFC69ED-1E22-DD4F-87E5-CB05E8735392}"/>
                  </a:ext>
                </a:extLst>
              </p:cNvPr>
              <p:cNvCxnSpPr>
                <a:cxnSpLocks/>
                <a:stCxn id="96" idx="5"/>
                <a:endCxn id="109" idx="1"/>
              </p:cNvCxnSpPr>
              <p:nvPr/>
            </p:nvCxnSpPr>
            <p:spPr>
              <a:xfrm>
                <a:off x="6293305"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4" name="直線コネクタ 133">
                <a:extLst>
                  <a:ext uri="{FF2B5EF4-FFF2-40B4-BE49-F238E27FC236}">
                    <a16:creationId xmlns:a16="http://schemas.microsoft.com/office/drawing/2014/main" id="{0F5AD41C-3AA2-854C-9E5D-1A1AC7540D40}"/>
                  </a:ext>
                </a:extLst>
              </p:cNvPr>
              <p:cNvCxnSpPr>
                <a:cxnSpLocks/>
                <a:stCxn id="100" idx="7"/>
                <a:endCxn id="109" idx="3"/>
              </p:cNvCxnSpPr>
              <p:nvPr/>
            </p:nvCxnSpPr>
            <p:spPr>
              <a:xfrm flipV="1">
                <a:off x="6293305"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7" name="直線コネクタ 136">
                <a:extLst>
                  <a:ext uri="{FF2B5EF4-FFF2-40B4-BE49-F238E27FC236}">
                    <a16:creationId xmlns:a16="http://schemas.microsoft.com/office/drawing/2014/main" id="{D51157B1-9413-AF48-B362-C0ACD713B7BE}"/>
                  </a:ext>
                </a:extLst>
              </p:cNvPr>
              <p:cNvCxnSpPr>
                <a:cxnSpLocks/>
                <a:stCxn id="96" idx="6"/>
                <a:endCxn id="97" idx="2"/>
              </p:cNvCxnSpPr>
              <p:nvPr/>
            </p:nvCxnSpPr>
            <p:spPr>
              <a:xfrm>
                <a:off x="6375031" y="4428111"/>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0" name="直線コネクタ 139">
                <a:extLst>
                  <a:ext uri="{FF2B5EF4-FFF2-40B4-BE49-F238E27FC236}">
                    <a16:creationId xmlns:a16="http://schemas.microsoft.com/office/drawing/2014/main" id="{8E2D9501-1705-2644-9AFE-2EC9C138FF3E}"/>
                  </a:ext>
                </a:extLst>
              </p:cNvPr>
              <p:cNvCxnSpPr>
                <a:cxnSpLocks/>
                <a:stCxn id="100" idx="6"/>
                <a:endCxn id="101" idx="2"/>
              </p:cNvCxnSpPr>
              <p:nvPr/>
            </p:nvCxnSpPr>
            <p:spPr>
              <a:xfrm>
                <a:off x="6375031" y="6156303"/>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3" name="直線コネクタ 142">
                <a:extLst>
                  <a:ext uri="{FF2B5EF4-FFF2-40B4-BE49-F238E27FC236}">
                    <a16:creationId xmlns:a16="http://schemas.microsoft.com/office/drawing/2014/main" id="{C6D42C15-CD79-574A-A149-A5300A139835}"/>
                  </a:ext>
                </a:extLst>
              </p:cNvPr>
              <p:cNvCxnSpPr>
                <a:cxnSpLocks/>
                <a:stCxn id="109" idx="5"/>
                <a:endCxn id="101" idx="1"/>
              </p:cNvCxnSpPr>
              <p:nvPr/>
            </p:nvCxnSpPr>
            <p:spPr>
              <a:xfrm>
                <a:off x="7157401"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6" name="直線コネクタ 145">
                <a:extLst>
                  <a:ext uri="{FF2B5EF4-FFF2-40B4-BE49-F238E27FC236}">
                    <a16:creationId xmlns:a16="http://schemas.microsoft.com/office/drawing/2014/main" id="{EDD0E7DE-40B7-BE4A-A863-46E7D7D29167}"/>
                  </a:ext>
                </a:extLst>
              </p:cNvPr>
              <p:cNvCxnSpPr>
                <a:cxnSpLocks/>
                <a:stCxn id="109" idx="7"/>
                <a:endCxn id="97" idx="3"/>
              </p:cNvCxnSpPr>
              <p:nvPr/>
            </p:nvCxnSpPr>
            <p:spPr>
              <a:xfrm flipV="1">
                <a:off x="7157401"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9" name="直線コネクタ 148">
                <a:extLst>
                  <a:ext uri="{FF2B5EF4-FFF2-40B4-BE49-F238E27FC236}">
                    <a16:creationId xmlns:a16="http://schemas.microsoft.com/office/drawing/2014/main" id="{592A8D2C-B407-254B-8A9E-0EE966BA0EC6}"/>
                  </a:ext>
                </a:extLst>
              </p:cNvPr>
              <p:cNvCxnSpPr>
                <a:cxnSpLocks/>
              </p:cNvCxnSpPr>
              <p:nvPr/>
            </p:nvCxnSpPr>
            <p:spPr>
              <a:xfrm flipV="1">
                <a:off x="7824192"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2" name="直線コネクタ 151">
                <a:extLst>
                  <a:ext uri="{FF2B5EF4-FFF2-40B4-BE49-F238E27FC236}">
                    <a16:creationId xmlns:a16="http://schemas.microsoft.com/office/drawing/2014/main" id="{6976B23E-3B7B-7F4E-A8FD-68394D635E1F}"/>
                  </a:ext>
                </a:extLst>
              </p:cNvPr>
              <p:cNvCxnSpPr>
                <a:cxnSpLocks/>
                <a:stCxn id="97" idx="1"/>
                <a:endCxn id="104" idx="5"/>
              </p:cNvCxnSpPr>
              <p:nvPr/>
            </p:nvCxnSpPr>
            <p:spPr>
              <a:xfrm flipH="1" flipV="1">
                <a:off x="7157401"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5" name="直線コネクタ 154">
                <a:extLst>
                  <a:ext uri="{FF2B5EF4-FFF2-40B4-BE49-F238E27FC236}">
                    <a16:creationId xmlns:a16="http://schemas.microsoft.com/office/drawing/2014/main" id="{FA683FC1-7F13-B045-986C-7F8C771CDDEB}"/>
                  </a:ext>
                </a:extLst>
              </p:cNvPr>
              <p:cNvCxnSpPr>
                <a:cxnSpLocks/>
              </p:cNvCxnSpPr>
              <p:nvPr/>
            </p:nvCxnSpPr>
            <p:spPr>
              <a:xfrm flipV="1">
                <a:off x="7824192"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8" name="直線コネクタ 157">
                <a:extLst>
                  <a:ext uri="{FF2B5EF4-FFF2-40B4-BE49-F238E27FC236}">
                    <a16:creationId xmlns:a16="http://schemas.microsoft.com/office/drawing/2014/main" id="{37112907-E53E-A143-803F-BE0CE09A6ADD}"/>
                  </a:ext>
                </a:extLst>
              </p:cNvPr>
              <p:cNvCxnSpPr>
                <a:cxnSpLocks/>
              </p:cNvCxnSpPr>
              <p:nvPr/>
            </p:nvCxnSpPr>
            <p:spPr>
              <a:xfrm flipV="1">
                <a:off x="7824192"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65" name="グループ化 164">
              <a:extLst>
                <a:ext uri="{FF2B5EF4-FFF2-40B4-BE49-F238E27FC236}">
                  <a16:creationId xmlns:a16="http://schemas.microsoft.com/office/drawing/2014/main" id="{959098E5-613F-8248-AA24-3C7376760D6A}"/>
                </a:ext>
              </a:extLst>
            </p:cNvPr>
            <p:cNvGrpSpPr/>
            <p:nvPr/>
          </p:nvGrpSpPr>
          <p:grpSpPr>
            <a:xfrm>
              <a:off x="9336360" y="692696"/>
              <a:ext cx="2286254" cy="5742638"/>
              <a:chOff x="5816969" y="692696"/>
              <a:chExt cx="2286254" cy="5742638"/>
            </a:xfrm>
          </p:grpSpPr>
          <p:sp>
            <p:nvSpPr>
              <p:cNvPr id="166" name="円/楕円 165">
                <a:extLst>
                  <a:ext uri="{FF2B5EF4-FFF2-40B4-BE49-F238E27FC236}">
                    <a16:creationId xmlns:a16="http://schemas.microsoft.com/office/drawing/2014/main" id="{990E401C-1C72-B34A-B467-B368EFC2DAAC}"/>
                  </a:ext>
                </a:extLst>
              </p:cNvPr>
              <p:cNvSpPr/>
              <p:nvPr/>
            </p:nvSpPr>
            <p:spPr>
              <a:xfrm>
                <a:off x="5816969"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a:t>
                </a:r>
                <a:endParaRPr kumimoji="1" lang="ja-JP" altLang="en-US" sz="1400" dirty="0" err="1">
                  <a:solidFill>
                    <a:schemeClr val="tx1"/>
                  </a:solidFill>
                </a:endParaRPr>
              </a:p>
            </p:txBody>
          </p:sp>
          <p:sp>
            <p:nvSpPr>
              <p:cNvPr id="167" name="円/楕円 166">
                <a:extLst>
                  <a:ext uri="{FF2B5EF4-FFF2-40B4-BE49-F238E27FC236}">
                    <a16:creationId xmlns:a16="http://schemas.microsoft.com/office/drawing/2014/main" id="{9C3397E3-4F73-A046-BA4F-216FF2935EC7}"/>
                  </a:ext>
                </a:extLst>
              </p:cNvPr>
              <p:cNvSpPr/>
              <p:nvPr/>
            </p:nvSpPr>
            <p:spPr>
              <a:xfrm>
                <a:off x="7545161"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3</a:t>
                </a:r>
                <a:endParaRPr kumimoji="1" lang="ja-JP" altLang="en-US" sz="1400" dirty="0" err="1">
                  <a:solidFill>
                    <a:schemeClr val="tx1"/>
                  </a:solidFill>
                </a:endParaRPr>
              </a:p>
            </p:txBody>
          </p:sp>
          <p:sp>
            <p:nvSpPr>
              <p:cNvPr id="168" name="円/楕円 167">
                <a:extLst>
                  <a:ext uri="{FF2B5EF4-FFF2-40B4-BE49-F238E27FC236}">
                    <a16:creationId xmlns:a16="http://schemas.microsoft.com/office/drawing/2014/main" id="{E4C5033B-4E9F-1445-8155-37F139D16B80}"/>
                  </a:ext>
                </a:extLst>
              </p:cNvPr>
              <p:cNvSpPr/>
              <p:nvPr/>
            </p:nvSpPr>
            <p:spPr>
              <a:xfrm>
                <a:off x="6681065" y="1574794"/>
                <a:ext cx="558062" cy="558062"/>
              </a:xfrm>
              <a:prstGeom prst="ellipse">
                <a:avLst/>
              </a:prstGeom>
              <a:solidFill>
                <a:srgbClr val="FF0000"/>
              </a:solidFill>
              <a:ln w="38100">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6</a:t>
                </a:r>
                <a:endParaRPr kumimoji="1" lang="ja-JP" altLang="en-US" sz="1400" dirty="0" err="1">
                  <a:solidFill>
                    <a:schemeClr val="tx1"/>
                  </a:solidFill>
                </a:endParaRPr>
              </a:p>
            </p:txBody>
          </p:sp>
          <p:sp>
            <p:nvSpPr>
              <p:cNvPr id="169" name="円/楕円 168">
                <a:extLst>
                  <a:ext uri="{FF2B5EF4-FFF2-40B4-BE49-F238E27FC236}">
                    <a16:creationId xmlns:a16="http://schemas.microsoft.com/office/drawing/2014/main" id="{8509BEB8-8A2E-AA46-B335-61C4FDCF17E7}"/>
                  </a:ext>
                </a:extLst>
              </p:cNvPr>
              <p:cNvSpPr/>
              <p:nvPr/>
            </p:nvSpPr>
            <p:spPr>
              <a:xfrm>
                <a:off x="5816969"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a:t>
                </a:r>
                <a:endParaRPr kumimoji="1" lang="ja-JP" altLang="en-US" sz="1400" dirty="0" err="1">
                  <a:solidFill>
                    <a:schemeClr val="tx1"/>
                  </a:solidFill>
                </a:endParaRPr>
              </a:p>
            </p:txBody>
          </p:sp>
          <p:sp>
            <p:nvSpPr>
              <p:cNvPr id="170" name="円/楕円 169">
                <a:extLst>
                  <a:ext uri="{FF2B5EF4-FFF2-40B4-BE49-F238E27FC236}">
                    <a16:creationId xmlns:a16="http://schemas.microsoft.com/office/drawing/2014/main" id="{DAF187DF-3DFF-DC48-A596-119367BC4848}"/>
                  </a:ext>
                </a:extLst>
              </p:cNvPr>
              <p:cNvSpPr/>
              <p:nvPr/>
            </p:nvSpPr>
            <p:spPr>
              <a:xfrm>
                <a:off x="7545161"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10</a:t>
                </a:r>
                <a:endParaRPr kumimoji="1" lang="ja-JP" altLang="en-US" sz="1400" dirty="0" err="1">
                  <a:solidFill>
                    <a:schemeClr val="tx1"/>
                  </a:solidFill>
                </a:endParaRPr>
              </a:p>
            </p:txBody>
          </p:sp>
          <p:sp>
            <p:nvSpPr>
              <p:cNvPr id="171" name="円/楕円 170">
                <a:extLst>
                  <a:ext uri="{FF2B5EF4-FFF2-40B4-BE49-F238E27FC236}">
                    <a16:creationId xmlns:a16="http://schemas.microsoft.com/office/drawing/2014/main" id="{2A20970F-5F85-ED44-9B60-12BE345BC844}"/>
                  </a:ext>
                </a:extLst>
              </p:cNvPr>
              <p:cNvSpPr/>
              <p:nvPr/>
            </p:nvSpPr>
            <p:spPr>
              <a:xfrm>
                <a:off x="5816969"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15</a:t>
                </a:r>
                <a:endParaRPr kumimoji="1" lang="ja-JP" altLang="en-US" sz="1400" dirty="0" err="1">
                  <a:solidFill>
                    <a:schemeClr val="tx1"/>
                  </a:solidFill>
                </a:endParaRPr>
              </a:p>
            </p:txBody>
          </p:sp>
          <p:sp>
            <p:nvSpPr>
              <p:cNvPr id="172" name="円/楕円 171">
                <a:extLst>
                  <a:ext uri="{FF2B5EF4-FFF2-40B4-BE49-F238E27FC236}">
                    <a16:creationId xmlns:a16="http://schemas.microsoft.com/office/drawing/2014/main" id="{E409B8CB-9427-134B-B7B8-5DE9386A089E}"/>
                  </a:ext>
                </a:extLst>
              </p:cNvPr>
              <p:cNvSpPr/>
              <p:nvPr/>
            </p:nvSpPr>
            <p:spPr>
              <a:xfrm>
                <a:off x="7545161"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16</a:t>
                </a:r>
                <a:endParaRPr kumimoji="1" lang="ja-JP" altLang="en-US" sz="1400" dirty="0" err="1">
                  <a:solidFill>
                    <a:schemeClr val="tx1"/>
                  </a:solidFill>
                </a:endParaRPr>
              </a:p>
            </p:txBody>
          </p:sp>
          <p:sp>
            <p:nvSpPr>
              <p:cNvPr id="173" name="円/楕円 172">
                <a:extLst>
                  <a:ext uri="{FF2B5EF4-FFF2-40B4-BE49-F238E27FC236}">
                    <a16:creationId xmlns:a16="http://schemas.microsoft.com/office/drawing/2014/main" id="{D6B64710-13C1-3548-8155-1B57269C2C80}"/>
                  </a:ext>
                </a:extLst>
              </p:cNvPr>
              <p:cNvSpPr/>
              <p:nvPr/>
            </p:nvSpPr>
            <p:spPr>
              <a:xfrm>
                <a:off x="5816969"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22</a:t>
                </a:r>
                <a:endParaRPr kumimoji="1" lang="ja-JP" altLang="en-US" sz="1400" dirty="0" err="1">
                  <a:solidFill>
                    <a:schemeClr val="tx1"/>
                  </a:solidFill>
                </a:endParaRPr>
              </a:p>
            </p:txBody>
          </p:sp>
          <p:sp>
            <p:nvSpPr>
              <p:cNvPr id="174" name="円/楕円 173">
                <a:extLst>
                  <a:ext uri="{FF2B5EF4-FFF2-40B4-BE49-F238E27FC236}">
                    <a16:creationId xmlns:a16="http://schemas.microsoft.com/office/drawing/2014/main" id="{D0FDDEAF-B7F4-0F4B-A892-295114F34964}"/>
                  </a:ext>
                </a:extLst>
              </p:cNvPr>
              <p:cNvSpPr/>
              <p:nvPr/>
            </p:nvSpPr>
            <p:spPr>
              <a:xfrm>
                <a:off x="7545161"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23</a:t>
                </a:r>
                <a:endParaRPr kumimoji="1" lang="ja-JP" altLang="en-US" sz="1400" dirty="0" err="1">
                  <a:solidFill>
                    <a:schemeClr val="tx1"/>
                  </a:solidFill>
                </a:endParaRPr>
              </a:p>
            </p:txBody>
          </p:sp>
          <p:sp>
            <p:nvSpPr>
              <p:cNvPr id="175" name="円/楕円 174">
                <a:extLst>
                  <a:ext uri="{FF2B5EF4-FFF2-40B4-BE49-F238E27FC236}">
                    <a16:creationId xmlns:a16="http://schemas.microsoft.com/office/drawing/2014/main" id="{609974D6-54AF-B84D-BCCE-20DF68C7EE0E}"/>
                  </a:ext>
                </a:extLst>
              </p:cNvPr>
              <p:cNvSpPr/>
              <p:nvPr/>
            </p:nvSpPr>
            <p:spPr>
              <a:xfrm>
                <a:off x="6681065" y="3302986"/>
                <a:ext cx="558062" cy="558062"/>
              </a:xfrm>
              <a:prstGeom prst="ellipse">
                <a:avLst/>
              </a:prstGeom>
              <a:solidFill>
                <a:srgbClr val="FFFF00"/>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12</a:t>
                </a:r>
                <a:endParaRPr kumimoji="1" lang="ja-JP" altLang="en-US" sz="1400" dirty="0" err="1">
                  <a:solidFill>
                    <a:schemeClr val="tx1"/>
                  </a:solidFill>
                </a:endParaRPr>
              </a:p>
            </p:txBody>
          </p:sp>
          <p:sp>
            <p:nvSpPr>
              <p:cNvPr id="176" name="円/楕円 175">
                <a:extLst>
                  <a:ext uri="{FF2B5EF4-FFF2-40B4-BE49-F238E27FC236}">
                    <a16:creationId xmlns:a16="http://schemas.microsoft.com/office/drawing/2014/main" id="{C0CB62E0-FC5C-DA4F-8336-10CA3D63D43D}"/>
                  </a:ext>
                </a:extLst>
              </p:cNvPr>
              <p:cNvSpPr/>
              <p:nvPr/>
            </p:nvSpPr>
            <p:spPr>
              <a:xfrm>
                <a:off x="6681065" y="5031178"/>
                <a:ext cx="558062" cy="558062"/>
              </a:xfrm>
              <a:prstGeom prst="ellipse">
                <a:avLst/>
              </a:prstGeom>
              <a:solidFill>
                <a:schemeClr val="accent5"/>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19</a:t>
                </a:r>
                <a:endParaRPr kumimoji="1" lang="ja-JP" altLang="en-US" sz="1400" dirty="0" err="1">
                  <a:solidFill>
                    <a:schemeClr val="tx1"/>
                  </a:solidFill>
                </a:endParaRPr>
              </a:p>
            </p:txBody>
          </p:sp>
          <p:cxnSp>
            <p:nvCxnSpPr>
              <p:cNvPr id="177" name="直線コネクタ 176">
                <a:extLst>
                  <a:ext uri="{FF2B5EF4-FFF2-40B4-BE49-F238E27FC236}">
                    <a16:creationId xmlns:a16="http://schemas.microsoft.com/office/drawing/2014/main" id="{64A294CC-B067-0246-BDB9-6B9D2742C507}"/>
                  </a:ext>
                </a:extLst>
              </p:cNvPr>
              <p:cNvCxnSpPr/>
              <p:nvPr/>
            </p:nvCxnSpPr>
            <p:spPr>
              <a:xfrm flipV="1">
                <a:off x="6096000"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8" name="直線コネクタ 177">
                <a:extLst>
                  <a:ext uri="{FF2B5EF4-FFF2-40B4-BE49-F238E27FC236}">
                    <a16:creationId xmlns:a16="http://schemas.microsoft.com/office/drawing/2014/main" id="{29F7D520-12F8-5C4F-AAF1-E83F693B2B0C}"/>
                  </a:ext>
                </a:extLst>
              </p:cNvPr>
              <p:cNvCxnSpPr>
                <a:stCxn id="169" idx="0"/>
                <a:endCxn id="166" idx="4"/>
              </p:cNvCxnSpPr>
              <p:nvPr/>
            </p:nvCxnSpPr>
            <p:spPr>
              <a:xfrm flipV="1">
                <a:off x="6096000"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9" name="直線コネクタ 178">
                <a:extLst>
                  <a:ext uri="{FF2B5EF4-FFF2-40B4-BE49-F238E27FC236}">
                    <a16:creationId xmlns:a16="http://schemas.microsoft.com/office/drawing/2014/main" id="{26A047FA-6578-D54E-B3E6-F0559F322B56}"/>
                  </a:ext>
                </a:extLst>
              </p:cNvPr>
              <p:cNvCxnSpPr>
                <a:stCxn id="166" idx="6"/>
                <a:endCxn id="167" idx="2"/>
              </p:cNvCxnSpPr>
              <p:nvPr/>
            </p:nvCxnSpPr>
            <p:spPr>
              <a:xfrm>
                <a:off x="6375031" y="971727"/>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0" name="直線コネクタ 179">
                <a:extLst>
                  <a:ext uri="{FF2B5EF4-FFF2-40B4-BE49-F238E27FC236}">
                    <a16:creationId xmlns:a16="http://schemas.microsoft.com/office/drawing/2014/main" id="{E7176C07-00BB-3646-A94A-949A2EDF9F6F}"/>
                  </a:ext>
                </a:extLst>
              </p:cNvPr>
              <p:cNvCxnSpPr>
                <a:stCxn id="168" idx="1"/>
                <a:endCxn id="166" idx="5"/>
              </p:cNvCxnSpPr>
              <p:nvPr/>
            </p:nvCxnSpPr>
            <p:spPr>
              <a:xfrm flipH="1" flipV="1">
                <a:off x="6293305"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1" name="直線コネクタ 180">
                <a:extLst>
                  <a:ext uri="{FF2B5EF4-FFF2-40B4-BE49-F238E27FC236}">
                    <a16:creationId xmlns:a16="http://schemas.microsoft.com/office/drawing/2014/main" id="{8E30617A-B54A-E243-801F-EFE1D7DE7C8F}"/>
                  </a:ext>
                </a:extLst>
              </p:cNvPr>
              <p:cNvCxnSpPr>
                <a:stCxn id="168" idx="7"/>
                <a:endCxn id="167" idx="3"/>
              </p:cNvCxnSpPr>
              <p:nvPr/>
            </p:nvCxnSpPr>
            <p:spPr>
              <a:xfrm flipV="1">
                <a:off x="7157401"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2" name="直線コネクタ 181">
                <a:extLst>
                  <a:ext uri="{FF2B5EF4-FFF2-40B4-BE49-F238E27FC236}">
                    <a16:creationId xmlns:a16="http://schemas.microsoft.com/office/drawing/2014/main" id="{274F122D-C77D-A946-9414-5B00674C73FA}"/>
                  </a:ext>
                </a:extLst>
              </p:cNvPr>
              <p:cNvCxnSpPr>
                <a:stCxn id="169" idx="7"/>
                <a:endCxn id="168" idx="3"/>
              </p:cNvCxnSpPr>
              <p:nvPr/>
            </p:nvCxnSpPr>
            <p:spPr>
              <a:xfrm flipV="1">
                <a:off x="6293305"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3" name="直線コネクタ 182">
                <a:extLst>
                  <a:ext uri="{FF2B5EF4-FFF2-40B4-BE49-F238E27FC236}">
                    <a16:creationId xmlns:a16="http://schemas.microsoft.com/office/drawing/2014/main" id="{DB92C21B-3FAE-6140-8F7D-15018D45F87D}"/>
                  </a:ext>
                </a:extLst>
              </p:cNvPr>
              <p:cNvCxnSpPr>
                <a:cxnSpLocks/>
                <a:stCxn id="168" idx="5"/>
                <a:endCxn id="170" idx="1"/>
              </p:cNvCxnSpPr>
              <p:nvPr/>
            </p:nvCxnSpPr>
            <p:spPr>
              <a:xfrm>
                <a:off x="7157401"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4" name="直線コネクタ 183">
                <a:extLst>
                  <a:ext uri="{FF2B5EF4-FFF2-40B4-BE49-F238E27FC236}">
                    <a16:creationId xmlns:a16="http://schemas.microsoft.com/office/drawing/2014/main" id="{978ED2B1-BDD0-7B4C-903F-77978BDD0E50}"/>
                  </a:ext>
                </a:extLst>
              </p:cNvPr>
              <p:cNvCxnSpPr>
                <a:cxnSpLocks/>
                <a:stCxn id="173" idx="0"/>
                <a:endCxn id="171" idx="4"/>
              </p:cNvCxnSpPr>
              <p:nvPr/>
            </p:nvCxnSpPr>
            <p:spPr>
              <a:xfrm flipV="1">
                <a:off x="6096000"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5" name="直線コネクタ 184">
                <a:extLst>
                  <a:ext uri="{FF2B5EF4-FFF2-40B4-BE49-F238E27FC236}">
                    <a16:creationId xmlns:a16="http://schemas.microsoft.com/office/drawing/2014/main" id="{43182DA5-76C2-6246-B7C6-DED8CDEE1CE8}"/>
                  </a:ext>
                </a:extLst>
              </p:cNvPr>
              <p:cNvCxnSpPr>
                <a:cxnSpLocks/>
                <a:stCxn id="171" idx="7"/>
                <a:endCxn id="175" idx="3"/>
              </p:cNvCxnSpPr>
              <p:nvPr/>
            </p:nvCxnSpPr>
            <p:spPr>
              <a:xfrm flipV="1">
                <a:off x="6293305"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6" name="直線コネクタ 185">
                <a:extLst>
                  <a:ext uri="{FF2B5EF4-FFF2-40B4-BE49-F238E27FC236}">
                    <a16:creationId xmlns:a16="http://schemas.microsoft.com/office/drawing/2014/main" id="{4CA5FD7C-8B87-F141-95AF-A6E52D6CBCF5}"/>
                  </a:ext>
                </a:extLst>
              </p:cNvPr>
              <p:cNvCxnSpPr>
                <a:cxnSpLocks/>
                <a:stCxn id="175" idx="7"/>
                <a:endCxn id="170" idx="3"/>
              </p:cNvCxnSpPr>
              <p:nvPr/>
            </p:nvCxnSpPr>
            <p:spPr>
              <a:xfrm flipV="1">
                <a:off x="7157401"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7" name="直線コネクタ 186">
                <a:extLst>
                  <a:ext uri="{FF2B5EF4-FFF2-40B4-BE49-F238E27FC236}">
                    <a16:creationId xmlns:a16="http://schemas.microsoft.com/office/drawing/2014/main" id="{0D296F0D-0844-F44E-8C1D-EF2F2F19AE33}"/>
                  </a:ext>
                </a:extLst>
              </p:cNvPr>
              <p:cNvCxnSpPr>
                <a:cxnSpLocks/>
                <a:stCxn id="175" idx="1"/>
                <a:endCxn id="169" idx="5"/>
              </p:cNvCxnSpPr>
              <p:nvPr/>
            </p:nvCxnSpPr>
            <p:spPr>
              <a:xfrm flipH="1" flipV="1">
                <a:off x="6293305"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8" name="直線コネクタ 187">
                <a:extLst>
                  <a:ext uri="{FF2B5EF4-FFF2-40B4-BE49-F238E27FC236}">
                    <a16:creationId xmlns:a16="http://schemas.microsoft.com/office/drawing/2014/main" id="{16BB51F1-2324-D64B-A0B5-E0D98FDC1E14}"/>
                  </a:ext>
                </a:extLst>
              </p:cNvPr>
              <p:cNvCxnSpPr>
                <a:cxnSpLocks/>
                <a:stCxn id="171" idx="5"/>
                <a:endCxn id="176" idx="1"/>
              </p:cNvCxnSpPr>
              <p:nvPr/>
            </p:nvCxnSpPr>
            <p:spPr>
              <a:xfrm>
                <a:off x="6293305"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9" name="直線コネクタ 188">
                <a:extLst>
                  <a:ext uri="{FF2B5EF4-FFF2-40B4-BE49-F238E27FC236}">
                    <a16:creationId xmlns:a16="http://schemas.microsoft.com/office/drawing/2014/main" id="{779FF293-5A8F-464D-9B70-959601CFE1A8}"/>
                  </a:ext>
                </a:extLst>
              </p:cNvPr>
              <p:cNvCxnSpPr>
                <a:cxnSpLocks/>
                <a:stCxn id="173" idx="7"/>
                <a:endCxn id="176" idx="3"/>
              </p:cNvCxnSpPr>
              <p:nvPr/>
            </p:nvCxnSpPr>
            <p:spPr>
              <a:xfrm flipV="1">
                <a:off x="6293305"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0" name="直線コネクタ 189">
                <a:extLst>
                  <a:ext uri="{FF2B5EF4-FFF2-40B4-BE49-F238E27FC236}">
                    <a16:creationId xmlns:a16="http://schemas.microsoft.com/office/drawing/2014/main" id="{B73D49F9-F6D3-1342-BAA6-77DA053A3B55}"/>
                  </a:ext>
                </a:extLst>
              </p:cNvPr>
              <p:cNvCxnSpPr>
                <a:cxnSpLocks/>
                <a:stCxn id="171" idx="6"/>
                <a:endCxn id="172" idx="2"/>
              </p:cNvCxnSpPr>
              <p:nvPr/>
            </p:nvCxnSpPr>
            <p:spPr>
              <a:xfrm>
                <a:off x="6375031" y="4428111"/>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1" name="直線コネクタ 190">
                <a:extLst>
                  <a:ext uri="{FF2B5EF4-FFF2-40B4-BE49-F238E27FC236}">
                    <a16:creationId xmlns:a16="http://schemas.microsoft.com/office/drawing/2014/main" id="{4B647D87-595D-4443-BA3D-E154D036E958}"/>
                  </a:ext>
                </a:extLst>
              </p:cNvPr>
              <p:cNvCxnSpPr>
                <a:cxnSpLocks/>
                <a:stCxn id="173" idx="6"/>
                <a:endCxn id="174" idx="2"/>
              </p:cNvCxnSpPr>
              <p:nvPr/>
            </p:nvCxnSpPr>
            <p:spPr>
              <a:xfrm>
                <a:off x="6375031" y="6156303"/>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2" name="直線コネクタ 191">
                <a:extLst>
                  <a:ext uri="{FF2B5EF4-FFF2-40B4-BE49-F238E27FC236}">
                    <a16:creationId xmlns:a16="http://schemas.microsoft.com/office/drawing/2014/main" id="{4A4BDB48-00C4-484A-A912-A55FD8472EE1}"/>
                  </a:ext>
                </a:extLst>
              </p:cNvPr>
              <p:cNvCxnSpPr>
                <a:cxnSpLocks/>
                <a:stCxn id="176" idx="5"/>
                <a:endCxn id="174" idx="1"/>
              </p:cNvCxnSpPr>
              <p:nvPr/>
            </p:nvCxnSpPr>
            <p:spPr>
              <a:xfrm>
                <a:off x="7157401"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3" name="直線コネクタ 192">
                <a:extLst>
                  <a:ext uri="{FF2B5EF4-FFF2-40B4-BE49-F238E27FC236}">
                    <a16:creationId xmlns:a16="http://schemas.microsoft.com/office/drawing/2014/main" id="{370A5C7D-2AAD-6446-A7AE-A3E6DA7F8467}"/>
                  </a:ext>
                </a:extLst>
              </p:cNvPr>
              <p:cNvCxnSpPr>
                <a:cxnSpLocks/>
                <a:stCxn id="176" idx="7"/>
                <a:endCxn id="172" idx="3"/>
              </p:cNvCxnSpPr>
              <p:nvPr/>
            </p:nvCxnSpPr>
            <p:spPr>
              <a:xfrm flipV="1">
                <a:off x="7157401"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4" name="直線コネクタ 193">
                <a:extLst>
                  <a:ext uri="{FF2B5EF4-FFF2-40B4-BE49-F238E27FC236}">
                    <a16:creationId xmlns:a16="http://schemas.microsoft.com/office/drawing/2014/main" id="{AE9C5E3A-116B-6C42-B340-BB4D3968F643}"/>
                  </a:ext>
                </a:extLst>
              </p:cNvPr>
              <p:cNvCxnSpPr>
                <a:cxnSpLocks/>
              </p:cNvCxnSpPr>
              <p:nvPr/>
            </p:nvCxnSpPr>
            <p:spPr>
              <a:xfrm flipV="1">
                <a:off x="7824192"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5" name="直線コネクタ 194">
                <a:extLst>
                  <a:ext uri="{FF2B5EF4-FFF2-40B4-BE49-F238E27FC236}">
                    <a16:creationId xmlns:a16="http://schemas.microsoft.com/office/drawing/2014/main" id="{2690EB41-8316-8A44-BFC5-1C5713341C80}"/>
                  </a:ext>
                </a:extLst>
              </p:cNvPr>
              <p:cNvCxnSpPr>
                <a:cxnSpLocks/>
                <a:stCxn id="172" idx="1"/>
                <a:endCxn id="175" idx="5"/>
              </p:cNvCxnSpPr>
              <p:nvPr/>
            </p:nvCxnSpPr>
            <p:spPr>
              <a:xfrm flipH="1" flipV="1">
                <a:off x="7157401"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6" name="直線コネクタ 195">
                <a:extLst>
                  <a:ext uri="{FF2B5EF4-FFF2-40B4-BE49-F238E27FC236}">
                    <a16:creationId xmlns:a16="http://schemas.microsoft.com/office/drawing/2014/main" id="{12A1D72B-182D-DE41-8670-7A8AD616D8D0}"/>
                  </a:ext>
                </a:extLst>
              </p:cNvPr>
              <p:cNvCxnSpPr>
                <a:cxnSpLocks/>
              </p:cNvCxnSpPr>
              <p:nvPr/>
            </p:nvCxnSpPr>
            <p:spPr>
              <a:xfrm flipV="1">
                <a:off x="7824192"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7" name="直線コネクタ 196">
                <a:extLst>
                  <a:ext uri="{FF2B5EF4-FFF2-40B4-BE49-F238E27FC236}">
                    <a16:creationId xmlns:a16="http://schemas.microsoft.com/office/drawing/2014/main" id="{CB14F314-7623-D24A-AA63-884F8A9FB514}"/>
                  </a:ext>
                </a:extLst>
              </p:cNvPr>
              <p:cNvCxnSpPr>
                <a:cxnSpLocks/>
              </p:cNvCxnSpPr>
              <p:nvPr/>
            </p:nvCxnSpPr>
            <p:spPr>
              <a:xfrm flipV="1">
                <a:off x="7824192"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198" name="直線コネクタ 197">
              <a:extLst>
                <a:ext uri="{FF2B5EF4-FFF2-40B4-BE49-F238E27FC236}">
                  <a16:creationId xmlns:a16="http://schemas.microsoft.com/office/drawing/2014/main" id="{3EB28F7C-206E-5A4B-85C1-0AD36EA32EDB}"/>
                </a:ext>
              </a:extLst>
            </p:cNvPr>
            <p:cNvCxnSpPr>
              <a:cxnSpLocks/>
              <a:stCxn id="85" idx="6"/>
              <a:endCxn id="166" idx="2"/>
            </p:cNvCxnSpPr>
            <p:nvPr/>
          </p:nvCxnSpPr>
          <p:spPr>
            <a:xfrm>
              <a:off x="8103223" y="971727"/>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1" name="直線コネクタ 200">
              <a:extLst>
                <a:ext uri="{FF2B5EF4-FFF2-40B4-BE49-F238E27FC236}">
                  <a16:creationId xmlns:a16="http://schemas.microsoft.com/office/drawing/2014/main" id="{43A0889A-C0B5-C941-A13E-7ECB7F960EE1}"/>
                </a:ext>
              </a:extLst>
            </p:cNvPr>
            <p:cNvCxnSpPr>
              <a:cxnSpLocks/>
              <a:stCxn id="85" idx="5"/>
              <a:endCxn id="89" idx="1"/>
            </p:cNvCxnSpPr>
            <p:nvPr/>
          </p:nvCxnSpPr>
          <p:spPr>
            <a:xfrm>
              <a:off x="8021497"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4" name="直線コネクタ 203">
              <a:extLst>
                <a:ext uri="{FF2B5EF4-FFF2-40B4-BE49-F238E27FC236}">
                  <a16:creationId xmlns:a16="http://schemas.microsoft.com/office/drawing/2014/main" id="{8C523B6E-9FE7-F247-95D6-C3CEAB13C528}"/>
                </a:ext>
              </a:extLst>
            </p:cNvPr>
            <p:cNvCxnSpPr>
              <a:cxnSpLocks/>
              <a:stCxn id="166" idx="3"/>
              <a:endCxn id="89" idx="7"/>
            </p:cNvCxnSpPr>
            <p:nvPr/>
          </p:nvCxnSpPr>
          <p:spPr>
            <a:xfrm flipH="1">
              <a:off x="8885593" y="1169032"/>
              <a:ext cx="532493"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9" name="直線コネクタ 208">
              <a:extLst>
                <a:ext uri="{FF2B5EF4-FFF2-40B4-BE49-F238E27FC236}">
                  <a16:creationId xmlns:a16="http://schemas.microsoft.com/office/drawing/2014/main" id="{AADDF17B-85AD-9444-A6C1-A4D2532278E1}"/>
                </a:ext>
              </a:extLst>
            </p:cNvPr>
            <p:cNvCxnSpPr>
              <a:cxnSpLocks/>
              <a:stCxn id="89" idx="3"/>
              <a:endCxn id="93" idx="7"/>
            </p:cNvCxnSpPr>
            <p:nvPr/>
          </p:nvCxnSpPr>
          <p:spPr>
            <a:xfrm flipH="1">
              <a:off x="8021497"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2" name="直線コネクタ 211">
              <a:extLst>
                <a:ext uri="{FF2B5EF4-FFF2-40B4-BE49-F238E27FC236}">
                  <a16:creationId xmlns:a16="http://schemas.microsoft.com/office/drawing/2014/main" id="{CB1FF459-F572-2A4A-8D4C-EB836D7BE0EE}"/>
                </a:ext>
              </a:extLst>
            </p:cNvPr>
            <p:cNvCxnSpPr>
              <a:cxnSpLocks/>
              <a:stCxn id="89" idx="5"/>
              <a:endCxn id="169" idx="1"/>
            </p:cNvCxnSpPr>
            <p:nvPr/>
          </p:nvCxnSpPr>
          <p:spPr>
            <a:xfrm>
              <a:off x="8885593" y="2051130"/>
              <a:ext cx="532493"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5" name="直線コネクタ 214">
              <a:extLst>
                <a:ext uri="{FF2B5EF4-FFF2-40B4-BE49-F238E27FC236}">
                  <a16:creationId xmlns:a16="http://schemas.microsoft.com/office/drawing/2014/main" id="{B2FCA1A0-8991-1C44-A28D-46FEBD7B5EB3}"/>
                </a:ext>
              </a:extLst>
            </p:cNvPr>
            <p:cNvCxnSpPr>
              <a:cxnSpLocks/>
              <a:stCxn id="93" idx="6"/>
              <a:endCxn id="169" idx="2"/>
            </p:cNvCxnSpPr>
            <p:nvPr/>
          </p:nvCxnSpPr>
          <p:spPr>
            <a:xfrm>
              <a:off x="8103223" y="2717921"/>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8" name="直線コネクタ 217">
              <a:extLst>
                <a:ext uri="{FF2B5EF4-FFF2-40B4-BE49-F238E27FC236}">
                  <a16:creationId xmlns:a16="http://schemas.microsoft.com/office/drawing/2014/main" id="{20A6A879-6D56-BE42-8371-38190141DBAC}"/>
                </a:ext>
              </a:extLst>
            </p:cNvPr>
            <p:cNvCxnSpPr>
              <a:cxnSpLocks/>
              <a:stCxn id="97" idx="6"/>
              <a:endCxn id="171" idx="2"/>
            </p:cNvCxnSpPr>
            <p:nvPr/>
          </p:nvCxnSpPr>
          <p:spPr>
            <a:xfrm>
              <a:off x="8103223" y="4428111"/>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1" name="直線コネクタ 220">
              <a:extLst>
                <a:ext uri="{FF2B5EF4-FFF2-40B4-BE49-F238E27FC236}">
                  <a16:creationId xmlns:a16="http://schemas.microsoft.com/office/drawing/2014/main" id="{7D6AB659-CF4B-F646-917E-C146191F5DEB}"/>
                </a:ext>
              </a:extLst>
            </p:cNvPr>
            <p:cNvCxnSpPr>
              <a:cxnSpLocks/>
              <a:stCxn id="93" idx="5"/>
              <a:endCxn id="171" idx="1"/>
            </p:cNvCxnSpPr>
            <p:nvPr/>
          </p:nvCxnSpPr>
          <p:spPr>
            <a:xfrm>
              <a:off x="8021497" y="2915226"/>
              <a:ext cx="1396589" cy="13155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4" name="直線コネクタ 223">
              <a:extLst>
                <a:ext uri="{FF2B5EF4-FFF2-40B4-BE49-F238E27FC236}">
                  <a16:creationId xmlns:a16="http://schemas.microsoft.com/office/drawing/2014/main" id="{4DDB5295-B554-C644-A152-BE4EF6B2343E}"/>
                </a:ext>
              </a:extLst>
            </p:cNvPr>
            <p:cNvCxnSpPr>
              <a:cxnSpLocks/>
              <a:stCxn id="169" idx="3"/>
              <a:endCxn id="97" idx="7"/>
            </p:cNvCxnSpPr>
            <p:nvPr/>
          </p:nvCxnSpPr>
          <p:spPr>
            <a:xfrm flipH="1">
              <a:off x="8021497" y="2915226"/>
              <a:ext cx="1396589" cy="13155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7" name="直線コネクタ 226">
              <a:extLst>
                <a:ext uri="{FF2B5EF4-FFF2-40B4-BE49-F238E27FC236}">
                  <a16:creationId xmlns:a16="http://schemas.microsoft.com/office/drawing/2014/main" id="{791EEAB1-6630-3946-8C84-178DDA685C9E}"/>
                </a:ext>
              </a:extLst>
            </p:cNvPr>
            <p:cNvCxnSpPr>
              <a:cxnSpLocks/>
              <a:stCxn id="110" idx="1"/>
              <a:endCxn id="97" idx="5"/>
            </p:cNvCxnSpPr>
            <p:nvPr/>
          </p:nvCxnSpPr>
          <p:spPr>
            <a:xfrm flipH="1" flipV="1">
              <a:off x="8021497"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0" name="直線コネクタ 229">
              <a:extLst>
                <a:ext uri="{FF2B5EF4-FFF2-40B4-BE49-F238E27FC236}">
                  <a16:creationId xmlns:a16="http://schemas.microsoft.com/office/drawing/2014/main" id="{B6B6730C-FC35-424A-93BE-693163B26723}"/>
                </a:ext>
              </a:extLst>
            </p:cNvPr>
            <p:cNvCxnSpPr>
              <a:cxnSpLocks/>
              <a:stCxn id="110" idx="7"/>
              <a:endCxn id="171" idx="3"/>
            </p:cNvCxnSpPr>
            <p:nvPr/>
          </p:nvCxnSpPr>
          <p:spPr>
            <a:xfrm flipV="1">
              <a:off x="8885593" y="4625416"/>
              <a:ext cx="532493"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3" name="直線コネクタ 232">
              <a:extLst>
                <a:ext uri="{FF2B5EF4-FFF2-40B4-BE49-F238E27FC236}">
                  <a16:creationId xmlns:a16="http://schemas.microsoft.com/office/drawing/2014/main" id="{110C968D-CC98-5D44-8A56-B4BF921F54AD}"/>
                </a:ext>
              </a:extLst>
            </p:cNvPr>
            <p:cNvCxnSpPr>
              <a:cxnSpLocks/>
              <a:stCxn id="101" idx="6"/>
              <a:endCxn id="173" idx="2"/>
            </p:cNvCxnSpPr>
            <p:nvPr/>
          </p:nvCxnSpPr>
          <p:spPr>
            <a:xfrm>
              <a:off x="8103223" y="6156303"/>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6" name="直線コネクタ 235">
              <a:extLst>
                <a:ext uri="{FF2B5EF4-FFF2-40B4-BE49-F238E27FC236}">
                  <a16:creationId xmlns:a16="http://schemas.microsoft.com/office/drawing/2014/main" id="{C2F2240D-D211-B04D-9D1D-925D1690CED3}"/>
                </a:ext>
              </a:extLst>
            </p:cNvPr>
            <p:cNvCxnSpPr>
              <a:cxnSpLocks/>
              <a:stCxn id="110" idx="5"/>
              <a:endCxn id="173" idx="1"/>
            </p:cNvCxnSpPr>
            <p:nvPr/>
          </p:nvCxnSpPr>
          <p:spPr>
            <a:xfrm>
              <a:off x="8885593" y="5507514"/>
              <a:ext cx="532493"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9" name="直線コネクタ 238">
              <a:extLst>
                <a:ext uri="{FF2B5EF4-FFF2-40B4-BE49-F238E27FC236}">
                  <a16:creationId xmlns:a16="http://schemas.microsoft.com/office/drawing/2014/main" id="{F0AC8CB3-84DF-B644-92BD-752064349022}"/>
                </a:ext>
              </a:extLst>
            </p:cNvPr>
            <p:cNvCxnSpPr>
              <a:cxnSpLocks/>
              <a:stCxn id="110" idx="3"/>
              <a:endCxn id="101" idx="7"/>
            </p:cNvCxnSpPr>
            <p:nvPr/>
          </p:nvCxnSpPr>
          <p:spPr>
            <a:xfrm flipH="1">
              <a:off x="8021497"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245" name="直線コネクタ 244">
            <a:extLst>
              <a:ext uri="{FF2B5EF4-FFF2-40B4-BE49-F238E27FC236}">
                <a16:creationId xmlns:a16="http://schemas.microsoft.com/office/drawing/2014/main" id="{1CB16227-122B-BD44-95CB-56FE464BD825}"/>
              </a:ext>
            </a:extLst>
          </p:cNvPr>
          <p:cNvCxnSpPr>
            <a:cxnSpLocks/>
            <a:stCxn id="92" idx="6"/>
            <a:endCxn id="93" idx="2"/>
          </p:cNvCxnSpPr>
          <p:nvPr/>
        </p:nvCxnSpPr>
        <p:spPr>
          <a:xfrm>
            <a:off x="6249017" y="2717921"/>
            <a:ext cx="1170130" cy="0"/>
          </a:xfrm>
          <a:prstGeom prst="line">
            <a:avLst/>
          </a:prstGeom>
          <a:ln w="381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8" name="直線コネクタ 247">
            <a:extLst>
              <a:ext uri="{FF2B5EF4-FFF2-40B4-BE49-F238E27FC236}">
                <a16:creationId xmlns:a16="http://schemas.microsoft.com/office/drawing/2014/main" id="{4457214A-BAA7-B441-87CC-59173A1560C6}"/>
              </a:ext>
            </a:extLst>
          </p:cNvPr>
          <p:cNvCxnSpPr>
            <a:cxnSpLocks/>
            <a:stCxn id="169" idx="6"/>
            <a:endCxn id="170" idx="2"/>
          </p:cNvCxnSpPr>
          <p:nvPr/>
        </p:nvCxnSpPr>
        <p:spPr>
          <a:xfrm>
            <a:off x="9768408" y="2717921"/>
            <a:ext cx="1170130" cy="0"/>
          </a:xfrm>
          <a:prstGeom prst="line">
            <a:avLst/>
          </a:prstGeom>
          <a:ln w="381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253" name="正方形/長方形 252">
            <a:extLst>
              <a:ext uri="{FF2B5EF4-FFF2-40B4-BE49-F238E27FC236}">
                <a16:creationId xmlns:a16="http://schemas.microsoft.com/office/drawing/2014/main" id="{86F87AE1-D671-834D-9152-0A5930B66170}"/>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dirty="0">
                <a:solidFill>
                  <a:schemeClr val="tx1"/>
                </a:solidFill>
              </a:rPr>
              <a:t>L</a:t>
            </a:r>
            <a:r>
              <a:rPr kumimoji="1" lang="ja-JP" altLang="en-US">
                <a:solidFill>
                  <a:schemeClr val="tx1"/>
                </a:solidFill>
              </a:rPr>
              <a:t>コースブロックビンゴエリア</a:t>
            </a:r>
          </a:p>
        </p:txBody>
      </p:sp>
      <p:pic>
        <p:nvPicPr>
          <p:cNvPr id="114" name="図 113">
            <a:extLst>
              <a:ext uri="{FF2B5EF4-FFF2-40B4-BE49-F238E27FC236}">
                <a16:creationId xmlns:a16="http://schemas.microsoft.com/office/drawing/2014/main" id="{4364D49C-CD48-9F4C-8AB4-7276CAC10B32}"/>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209705" y="692696"/>
            <a:ext cx="4545505" cy="3505200"/>
          </a:xfrm>
          <a:prstGeom prst="rect">
            <a:avLst/>
          </a:prstGeom>
        </p:spPr>
      </p:pic>
      <p:sp>
        <p:nvSpPr>
          <p:cNvPr id="116" name="円柱 115">
            <a:extLst>
              <a:ext uri="{FF2B5EF4-FFF2-40B4-BE49-F238E27FC236}">
                <a16:creationId xmlns:a16="http://schemas.microsoft.com/office/drawing/2014/main" id="{8D0E4053-A0DB-6745-A728-8FF1D01BC02C}"/>
              </a:ext>
            </a:extLst>
          </p:cNvPr>
          <p:cNvSpPr/>
          <p:nvPr/>
        </p:nvSpPr>
        <p:spPr>
          <a:xfrm>
            <a:off x="9310046" y="4051907"/>
            <a:ext cx="410603" cy="546103"/>
          </a:xfrm>
          <a:prstGeom prst="can">
            <a:avLst/>
          </a:prstGeom>
          <a:solidFill>
            <a:srgbClr val="FFFF00"/>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7" name="円柱 116">
            <a:extLst>
              <a:ext uri="{FF2B5EF4-FFF2-40B4-BE49-F238E27FC236}">
                <a16:creationId xmlns:a16="http://schemas.microsoft.com/office/drawing/2014/main" id="{1D513D36-7EA5-8B48-BF50-A5CB1FEE9A11}"/>
              </a:ext>
            </a:extLst>
          </p:cNvPr>
          <p:cNvSpPr/>
          <p:nvPr/>
        </p:nvSpPr>
        <p:spPr>
          <a:xfrm>
            <a:off x="7478030" y="5740294"/>
            <a:ext cx="410603" cy="546103"/>
          </a:xfrm>
          <a:prstGeom prst="can">
            <a:avLst/>
          </a:prstGeom>
          <a:solidFill>
            <a:schemeClr val="accent5"/>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8" name="円柱 117">
            <a:extLst>
              <a:ext uri="{FF2B5EF4-FFF2-40B4-BE49-F238E27FC236}">
                <a16:creationId xmlns:a16="http://schemas.microsoft.com/office/drawing/2014/main" id="{1FD5BDEA-7624-2D40-9731-7DBBF60920CC}"/>
              </a:ext>
            </a:extLst>
          </p:cNvPr>
          <p:cNvSpPr/>
          <p:nvPr/>
        </p:nvSpPr>
        <p:spPr>
          <a:xfrm>
            <a:off x="7527991" y="2250990"/>
            <a:ext cx="410603" cy="546103"/>
          </a:xfrm>
          <a:prstGeom prst="can">
            <a:avLst/>
          </a:prstGeom>
          <a:solidFill>
            <a:schemeClr val="accent6"/>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0" name="円柱 119">
            <a:extLst>
              <a:ext uri="{FF2B5EF4-FFF2-40B4-BE49-F238E27FC236}">
                <a16:creationId xmlns:a16="http://schemas.microsoft.com/office/drawing/2014/main" id="{48F25611-ED28-B447-82E4-58BE6C8FEEE5}"/>
              </a:ext>
            </a:extLst>
          </p:cNvPr>
          <p:cNvSpPr/>
          <p:nvPr/>
        </p:nvSpPr>
        <p:spPr>
          <a:xfrm>
            <a:off x="8348292" y="4880495"/>
            <a:ext cx="410603" cy="546103"/>
          </a:xfrm>
          <a:prstGeom prst="can">
            <a:avLst/>
          </a:prstGeom>
          <a:solidFill>
            <a:srgbClr val="FF0000"/>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1" name="円柱 120">
            <a:extLst>
              <a:ext uri="{FF2B5EF4-FFF2-40B4-BE49-F238E27FC236}">
                <a16:creationId xmlns:a16="http://schemas.microsoft.com/office/drawing/2014/main" id="{2844BB1D-58AD-8A40-B60C-495E5BE3BECB}"/>
              </a:ext>
            </a:extLst>
          </p:cNvPr>
          <p:cNvSpPr/>
          <p:nvPr/>
        </p:nvSpPr>
        <p:spPr>
          <a:xfrm>
            <a:off x="11050883" y="2318138"/>
            <a:ext cx="410603" cy="546103"/>
          </a:xfrm>
          <a:prstGeom prst="can">
            <a:avLst/>
          </a:prstGeom>
          <a:solidFill>
            <a:srgbClr val="FF0000"/>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3" name="円柱 122">
            <a:extLst>
              <a:ext uri="{FF2B5EF4-FFF2-40B4-BE49-F238E27FC236}">
                <a16:creationId xmlns:a16="http://schemas.microsoft.com/office/drawing/2014/main" id="{40FE61C1-83E3-554C-BD51-33579270913F}"/>
              </a:ext>
            </a:extLst>
          </p:cNvPr>
          <p:cNvSpPr/>
          <p:nvPr/>
        </p:nvSpPr>
        <p:spPr>
          <a:xfrm>
            <a:off x="11050882" y="5700927"/>
            <a:ext cx="410603" cy="546103"/>
          </a:xfrm>
          <a:prstGeom prst="can">
            <a:avLst/>
          </a:prstGeom>
          <a:solidFill>
            <a:schemeClr val="accent6"/>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6" name="円柱 125">
            <a:extLst>
              <a:ext uri="{FF2B5EF4-FFF2-40B4-BE49-F238E27FC236}">
                <a16:creationId xmlns:a16="http://schemas.microsoft.com/office/drawing/2014/main" id="{729B9F9F-4A56-6342-81B9-3F813F4F8EC9}"/>
              </a:ext>
            </a:extLst>
          </p:cNvPr>
          <p:cNvSpPr/>
          <p:nvPr/>
        </p:nvSpPr>
        <p:spPr>
          <a:xfrm>
            <a:off x="5770342" y="575369"/>
            <a:ext cx="410603" cy="546103"/>
          </a:xfrm>
          <a:prstGeom prst="can">
            <a:avLst/>
          </a:prstGeom>
          <a:solidFill>
            <a:schemeClr val="accent5"/>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7" name="円柱 126">
            <a:extLst>
              <a:ext uri="{FF2B5EF4-FFF2-40B4-BE49-F238E27FC236}">
                <a16:creationId xmlns:a16="http://schemas.microsoft.com/office/drawing/2014/main" id="{5B5D98A0-D8EE-124D-939C-F62B517FEFCE}"/>
              </a:ext>
            </a:extLst>
          </p:cNvPr>
          <p:cNvSpPr/>
          <p:nvPr/>
        </p:nvSpPr>
        <p:spPr>
          <a:xfrm>
            <a:off x="10188353" y="3198529"/>
            <a:ext cx="410603" cy="546103"/>
          </a:xfrm>
          <a:prstGeom prst="can">
            <a:avLst/>
          </a:prstGeom>
          <a:solidFill>
            <a:srgbClr val="FFFF00"/>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9" name="円柱 128">
            <a:extLst>
              <a:ext uri="{FF2B5EF4-FFF2-40B4-BE49-F238E27FC236}">
                <a16:creationId xmlns:a16="http://schemas.microsoft.com/office/drawing/2014/main" id="{FAE3EC4D-D445-5848-A541-CB317E750BDC}"/>
              </a:ext>
            </a:extLst>
          </p:cNvPr>
          <p:cNvSpPr/>
          <p:nvPr/>
        </p:nvSpPr>
        <p:spPr>
          <a:xfrm>
            <a:off x="9276891" y="583564"/>
            <a:ext cx="410603" cy="546103"/>
          </a:xfrm>
          <a:prstGeom prst="can">
            <a:avLst/>
          </a:prstGeom>
          <a:solidFill>
            <a:schemeClr val="bg1">
              <a:lumMod val="65000"/>
            </a:schemeClr>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30" name="円柱 129">
            <a:extLst>
              <a:ext uri="{FF2B5EF4-FFF2-40B4-BE49-F238E27FC236}">
                <a16:creationId xmlns:a16="http://schemas.microsoft.com/office/drawing/2014/main" id="{43A26317-73D8-3541-9CD3-79BDE6030E19}"/>
              </a:ext>
            </a:extLst>
          </p:cNvPr>
          <p:cNvSpPr/>
          <p:nvPr/>
        </p:nvSpPr>
        <p:spPr>
          <a:xfrm>
            <a:off x="6643627" y="4905396"/>
            <a:ext cx="410603" cy="546103"/>
          </a:xfrm>
          <a:prstGeom prst="can">
            <a:avLst/>
          </a:prstGeom>
          <a:solidFill>
            <a:schemeClr val="bg1">
              <a:lumMod val="65000"/>
            </a:schemeClr>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38" name="1 つの角を切り取った四角形 137">
            <a:extLst>
              <a:ext uri="{FF2B5EF4-FFF2-40B4-BE49-F238E27FC236}">
                <a16:creationId xmlns:a16="http://schemas.microsoft.com/office/drawing/2014/main" id="{9B38ADF9-A3FD-C841-A6EC-8788DEA220B7}"/>
              </a:ext>
            </a:extLst>
          </p:cNvPr>
          <p:cNvSpPr/>
          <p:nvPr/>
        </p:nvSpPr>
        <p:spPr>
          <a:xfrm flipH="1">
            <a:off x="407366" y="5007527"/>
            <a:ext cx="4589793" cy="951471"/>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sz="1600" b="1">
                <a:solidFill>
                  <a:schemeClr val="tx1"/>
                </a:solidFill>
              </a:rPr>
              <a:t>コスト（移動距離が短いルート</a:t>
            </a:r>
            <a:r>
              <a:rPr lang="en-US" altLang="ja-JP" sz="1600" b="1" dirty="0">
                <a:solidFill>
                  <a:schemeClr val="tx1"/>
                </a:solidFill>
              </a:rPr>
              <a:t>)</a:t>
            </a:r>
            <a:r>
              <a:rPr lang="ja-JP" altLang="en-US" sz="1600" b="1">
                <a:solidFill>
                  <a:schemeClr val="tx1"/>
                </a:solidFill>
              </a:rPr>
              <a:t>を選択する</a:t>
            </a:r>
            <a:endParaRPr lang="en-US" altLang="ja-JP" sz="1600" b="1" dirty="0">
              <a:solidFill>
                <a:schemeClr val="tx1"/>
              </a:solidFill>
            </a:endParaRPr>
          </a:p>
          <a:p>
            <a:r>
              <a:rPr lang="ja-JP" altLang="en-US" sz="1600" b="1">
                <a:solidFill>
                  <a:schemeClr val="tx1"/>
                </a:solidFill>
              </a:rPr>
              <a:t>同じ距離の時はウィトの重い方を選択する</a:t>
            </a:r>
            <a:endParaRPr kumimoji="1" lang="ja-JP" altLang="en-US" sz="1600" dirty="0" err="1">
              <a:solidFill>
                <a:schemeClr val="tx1"/>
              </a:solidFill>
            </a:endParaRPr>
          </a:p>
        </p:txBody>
      </p:sp>
      <p:grpSp>
        <p:nvGrpSpPr>
          <p:cNvPr id="136" name="グループ化 135">
            <a:extLst>
              <a:ext uri="{FF2B5EF4-FFF2-40B4-BE49-F238E27FC236}">
                <a16:creationId xmlns:a16="http://schemas.microsoft.com/office/drawing/2014/main" id="{0E16AE54-CC2E-884A-A703-246F61C38AFD}"/>
              </a:ext>
            </a:extLst>
          </p:cNvPr>
          <p:cNvGrpSpPr/>
          <p:nvPr/>
        </p:nvGrpSpPr>
        <p:grpSpPr>
          <a:xfrm rot="13500000">
            <a:off x="7810658" y="4509339"/>
            <a:ext cx="720080" cy="605336"/>
            <a:chOff x="5881370" y="2780928"/>
            <a:chExt cx="1798806" cy="1512168"/>
          </a:xfrm>
        </p:grpSpPr>
        <p:sp>
          <p:nvSpPr>
            <p:cNvPr id="139" name="正方形/長方形 138">
              <a:extLst>
                <a:ext uri="{FF2B5EF4-FFF2-40B4-BE49-F238E27FC236}">
                  <a16:creationId xmlns:a16="http://schemas.microsoft.com/office/drawing/2014/main" id="{7189F120-28FF-894B-BC80-6220E2926D67}"/>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141" name="グループ化 140">
              <a:extLst>
                <a:ext uri="{FF2B5EF4-FFF2-40B4-BE49-F238E27FC236}">
                  <a16:creationId xmlns:a16="http://schemas.microsoft.com/office/drawing/2014/main" id="{EC557974-B6BB-1340-ACA8-7A9AF51555EA}"/>
                </a:ext>
              </a:extLst>
            </p:cNvPr>
            <p:cNvGrpSpPr/>
            <p:nvPr/>
          </p:nvGrpSpPr>
          <p:grpSpPr>
            <a:xfrm>
              <a:off x="6852084" y="3392996"/>
              <a:ext cx="288032" cy="288032"/>
              <a:chOff x="4024536" y="3216424"/>
              <a:chExt cx="3168353" cy="3168352"/>
            </a:xfrm>
          </p:grpSpPr>
          <p:sp>
            <p:nvSpPr>
              <p:cNvPr id="147" name="パイ 146">
                <a:extLst>
                  <a:ext uri="{FF2B5EF4-FFF2-40B4-BE49-F238E27FC236}">
                    <a16:creationId xmlns:a16="http://schemas.microsoft.com/office/drawing/2014/main" id="{4853064B-8045-EE4E-B0C2-A01492682F4D}"/>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48" name="パイ 147">
                <a:extLst>
                  <a:ext uri="{FF2B5EF4-FFF2-40B4-BE49-F238E27FC236}">
                    <a16:creationId xmlns:a16="http://schemas.microsoft.com/office/drawing/2014/main" id="{66786287-99D6-2140-94E1-85994BBEEF33}"/>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50" name="パイ 149">
                <a:extLst>
                  <a:ext uri="{FF2B5EF4-FFF2-40B4-BE49-F238E27FC236}">
                    <a16:creationId xmlns:a16="http://schemas.microsoft.com/office/drawing/2014/main" id="{04D8F4A0-2545-C649-978A-D51134C3BCBE}"/>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142" name="角丸四角形 141">
              <a:extLst>
                <a:ext uri="{FF2B5EF4-FFF2-40B4-BE49-F238E27FC236}">
                  <a16:creationId xmlns:a16="http://schemas.microsoft.com/office/drawing/2014/main" id="{29FB8EC5-7FF6-FD40-AD6A-4F75038AD949}"/>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4" name="角丸四角形 143">
              <a:extLst>
                <a:ext uri="{FF2B5EF4-FFF2-40B4-BE49-F238E27FC236}">
                  <a16:creationId xmlns:a16="http://schemas.microsoft.com/office/drawing/2014/main" id="{055C6A25-B7F3-BC4B-9F55-7660A2BBF866}"/>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5" name="円/楕円 144">
              <a:extLst>
                <a:ext uri="{FF2B5EF4-FFF2-40B4-BE49-F238E27FC236}">
                  <a16:creationId xmlns:a16="http://schemas.microsoft.com/office/drawing/2014/main" id="{C7D9CEB5-3F0A-EF49-985B-2EE60EDC58AA}"/>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cxnSp>
        <p:nvCxnSpPr>
          <p:cNvPr id="133" name="直線コネクタ 132">
            <a:extLst>
              <a:ext uri="{FF2B5EF4-FFF2-40B4-BE49-F238E27FC236}">
                <a16:creationId xmlns:a16="http://schemas.microsoft.com/office/drawing/2014/main" id="{76C80B86-36BF-D54F-8124-2BC4DBAB929A}"/>
              </a:ext>
            </a:extLst>
          </p:cNvPr>
          <p:cNvCxnSpPr>
            <a:cxnSpLocks/>
          </p:cNvCxnSpPr>
          <p:nvPr/>
        </p:nvCxnSpPr>
        <p:spPr>
          <a:xfrm flipH="1" flipV="1">
            <a:off x="7718940" y="4411310"/>
            <a:ext cx="469823" cy="493415"/>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5" name="直線コネクタ 134">
            <a:extLst>
              <a:ext uri="{FF2B5EF4-FFF2-40B4-BE49-F238E27FC236}">
                <a16:creationId xmlns:a16="http://schemas.microsoft.com/office/drawing/2014/main" id="{0535D61E-5812-8C4A-9C95-C611CE76E95A}"/>
              </a:ext>
            </a:extLst>
          </p:cNvPr>
          <p:cNvCxnSpPr>
            <a:cxnSpLocks/>
          </p:cNvCxnSpPr>
          <p:nvPr/>
        </p:nvCxnSpPr>
        <p:spPr>
          <a:xfrm>
            <a:off x="7705731" y="4446113"/>
            <a:ext cx="0" cy="1225692"/>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0" name="直線コネクタ 159">
            <a:extLst>
              <a:ext uri="{FF2B5EF4-FFF2-40B4-BE49-F238E27FC236}">
                <a16:creationId xmlns:a16="http://schemas.microsoft.com/office/drawing/2014/main" id="{E16C3A45-5475-5945-9358-307DC87A841F}"/>
              </a:ext>
            </a:extLst>
          </p:cNvPr>
          <p:cNvCxnSpPr>
            <a:cxnSpLocks/>
            <a:endCxn id="176" idx="2"/>
          </p:cNvCxnSpPr>
          <p:nvPr/>
        </p:nvCxnSpPr>
        <p:spPr>
          <a:xfrm flipV="1">
            <a:off x="7718940" y="5310209"/>
            <a:ext cx="2355502" cy="648790"/>
          </a:xfrm>
          <a:prstGeom prst="line">
            <a:avLst/>
          </a:prstGeom>
          <a:ln w="38100">
            <a:solidFill>
              <a:srgbClr val="FF0000"/>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1" name="直線コネクタ 160">
            <a:extLst>
              <a:ext uri="{FF2B5EF4-FFF2-40B4-BE49-F238E27FC236}">
                <a16:creationId xmlns:a16="http://schemas.microsoft.com/office/drawing/2014/main" id="{DE2D2D2A-DB35-D045-BB82-DEDAB36BB2B5}"/>
              </a:ext>
            </a:extLst>
          </p:cNvPr>
          <p:cNvCxnSpPr>
            <a:cxnSpLocks/>
          </p:cNvCxnSpPr>
          <p:nvPr/>
        </p:nvCxnSpPr>
        <p:spPr>
          <a:xfrm flipH="1" flipV="1">
            <a:off x="6872582" y="3754470"/>
            <a:ext cx="815522" cy="2134852"/>
          </a:xfrm>
          <a:prstGeom prst="line">
            <a:avLst/>
          </a:prstGeom>
          <a:ln w="38100">
            <a:solidFill>
              <a:schemeClr val="tx1"/>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62" name="1 つの角を切り取った四角形 161">
            <a:extLst>
              <a:ext uri="{FF2B5EF4-FFF2-40B4-BE49-F238E27FC236}">
                <a16:creationId xmlns:a16="http://schemas.microsoft.com/office/drawing/2014/main" id="{57DE042D-99EF-9C46-B360-F5E96E641DCB}"/>
              </a:ext>
            </a:extLst>
          </p:cNvPr>
          <p:cNvSpPr/>
          <p:nvPr/>
        </p:nvSpPr>
        <p:spPr>
          <a:xfrm flipH="1">
            <a:off x="10813264" y="5120073"/>
            <a:ext cx="1597303" cy="397340"/>
          </a:xfrm>
          <a:prstGeom prst="snip1Rect">
            <a:avLst/>
          </a:prstGeom>
          <a:solidFill>
            <a:schemeClr val="bg1">
              <a:lumMod val="6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ja-JP" altLang="en-US" sz="1600" b="1">
                <a:solidFill>
                  <a:schemeClr val="tx1"/>
                </a:solidFill>
              </a:rPr>
              <a:t>ウェイト：</a:t>
            </a:r>
            <a:r>
              <a:rPr kumimoji="1" lang="en-US" altLang="ja-JP" sz="1600" b="1" dirty="0">
                <a:solidFill>
                  <a:schemeClr val="tx1"/>
                </a:solidFill>
              </a:rPr>
              <a:t>2</a:t>
            </a:r>
            <a:endParaRPr kumimoji="1" lang="ja-JP" altLang="en-US" sz="1600" dirty="0" err="1">
              <a:solidFill>
                <a:schemeClr val="tx1"/>
              </a:solidFill>
            </a:endParaRPr>
          </a:p>
        </p:txBody>
      </p:sp>
      <p:sp>
        <p:nvSpPr>
          <p:cNvPr id="163" name="1 つの角を切り取った四角形 162">
            <a:extLst>
              <a:ext uri="{FF2B5EF4-FFF2-40B4-BE49-F238E27FC236}">
                <a16:creationId xmlns:a16="http://schemas.microsoft.com/office/drawing/2014/main" id="{44D8D2EB-12C3-7C40-8454-8645C5884A5F}"/>
              </a:ext>
            </a:extLst>
          </p:cNvPr>
          <p:cNvSpPr/>
          <p:nvPr/>
        </p:nvSpPr>
        <p:spPr>
          <a:xfrm flipH="1">
            <a:off x="4783574" y="3428352"/>
            <a:ext cx="1597303" cy="397340"/>
          </a:xfrm>
          <a:prstGeom prst="snip1Rect">
            <a:avLst/>
          </a:prstGeom>
          <a:solidFill>
            <a:schemeClr val="bg1">
              <a:lumMod val="6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ja-JP" altLang="en-US" sz="1600" b="1">
                <a:solidFill>
                  <a:schemeClr val="tx1"/>
                </a:solidFill>
              </a:rPr>
              <a:t>ウェイト：</a:t>
            </a:r>
            <a:r>
              <a:rPr kumimoji="1" lang="en-US" altLang="ja-JP" sz="1600" b="1" dirty="0">
                <a:solidFill>
                  <a:schemeClr val="tx1"/>
                </a:solidFill>
              </a:rPr>
              <a:t>0</a:t>
            </a:r>
            <a:endParaRPr kumimoji="1" lang="ja-JP" altLang="en-US" sz="1600" dirty="0" err="1">
              <a:solidFill>
                <a:schemeClr val="tx1"/>
              </a:solidFill>
            </a:endParaRPr>
          </a:p>
        </p:txBody>
      </p:sp>
    </p:spTree>
    <p:extLst>
      <p:ext uri="{BB962C8B-B14F-4D97-AF65-F5344CB8AC3E}">
        <p14:creationId xmlns:p14="http://schemas.microsoft.com/office/powerpoint/2010/main" val="423183460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2" name="グループ化 241">
            <a:extLst>
              <a:ext uri="{FF2B5EF4-FFF2-40B4-BE49-F238E27FC236}">
                <a16:creationId xmlns:a16="http://schemas.microsoft.com/office/drawing/2014/main" id="{0168AD15-3E6C-C744-A41B-66D176B1B2DD}"/>
              </a:ext>
            </a:extLst>
          </p:cNvPr>
          <p:cNvGrpSpPr/>
          <p:nvPr/>
        </p:nvGrpSpPr>
        <p:grpSpPr>
          <a:xfrm>
            <a:off x="5690955" y="692696"/>
            <a:ext cx="5805645" cy="5742638"/>
            <a:chOff x="5816969" y="692696"/>
            <a:chExt cx="5805645" cy="5742638"/>
          </a:xfrm>
        </p:grpSpPr>
        <p:sp>
          <p:nvSpPr>
            <p:cNvPr id="89" name="円/楕円 88">
              <a:extLst>
                <a:ext uri="{FF2B5EF4-FFF2-40B4-BE49-F238E27FC236}">
                  <a16:creationId xmlns:a16="http://schemas.microsoft.com/office/drawing/2014/main" id="{D1F2729C-8511-474F-A648-2DD32D4BC889}"/>
                </a:ext>
              </a:extLst>
            </p:cNvPr>
            <p:cNvSpPr/>
            <p:nvPr/>
          </p:nvSpPr>
          <p:spPr>
            <a:xfrm>
              <a:off x="8409257" y="1574794"/>
              <a:ext cx="558062" cy="558062"/>
            </a:xfrm>
            <a:prstGeom prst="ellipse">
              <a:avLst/>
            </a:prstGeom>
            <a:solidFill>
              <a:schemeClr val="accent6"/>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5</a:t>
              </a:r>
              <a:endParaRPr kumimoji="1" lang="ja-JP" altLang="en-US" sz="1400" dirty="0" err="1">
                <a:solidFill>
                  <a:schemeClr val="tx1"/>
                </a:solidFill>
              </a:endParaRPr>
            </a:p>
          </p:txBody>
        </p:sp>
        <p:sp>
          <p:nvSpPr>
            <p:cNvPr id="110" name="円/楕円 109">
              <a:extLst>
                <a:ext uri="{FF2B5EF4-FFF2-40B4-BE49-F238E27FC236}">
                  <a16:creationId xmlns:a16="http://schemas.microsoft.com/office/drawing/2014/main" id="{5A54C743-E5AD-804F-BC37-358123E13F7F}"/>
                </a:ext>
              </a:extLst>
            </p:cNvPr>
            <p:cNvSpPr/>
            <p:nvPr/>
          </p:nvSpPr>
          <p:spPr>
            <a:xfrm>
              <a:off x="8409257" y="5031178"/>
              <a:ext cx="558062" cy="558062"/>
            </a:xfrm>
            <a:prstGeom prst="ellipse">
              <a:avLst/>
            </a:prstGeom>
            <a:solidFill>
              <a:srgbClr val="FF0000"/>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18</a:t>
              </a:r>
              <a:endParaRPr kumimoji="1" lang="ja-JP" altLang="en-US" sz="1400" dirty="0" err="1">
                <a:solidFill>
                  <a:schemeClr val="tx1"/>
                </a:solidFill>
              </a:endParaRPr>
            </a:p>
          </p:txBody>
        </p:sp>
        <p:grpSp>
          <p:nvGrpSpPr>
            <p:cNvPr id="164" name="グループ化 163">
              <a:extLst>
                <a:ext uri="{FF2B5EF4-FFF2-40B4-BE49-F238E27FC236}">
                  <a16:creationId xmlns:a16="http://schemas.microsoft.com/office/drawing/2014/main" id="{122099C1-0E10-4E43-8310-698832C58DE9}"/>
                </a:ext>
              </a:extLst>
            </p:cNvPr>
            <p:cNvGrpSpPr/>
            <p:nvPr/>
          </p:nvGrpSpPr>
          <p:grpSpPr>
            <a:xfrm>
              <a:off x="5816969" y="692696"/>
              <a:ext cx="2286254" cy="5742638"/>
              <a:chOff x="5816969" y="692696"/>
              <a:chExt cx="2286254" cy="5742638"/>
            </a:xfrm>
          </p:grpSpPr>
          <p:sp>
            <p:nvSpPr>
              <p:cNvPr id="37" name="円/楕円 36">
                <a:extLst>
                  <a:ext uri="{FF2B5EF4-FFF2-40B4-BE49-F238E27FC236}">
                    <a16:creationId xmlns:a16="http://schemas.microsoft.com/office/drawing/2014/main" id="{D9C62284-E67D-5B4C-B10A-0F32A4DB3826}"/>
                  </a:ext>
                </a:extLst>
              </p:cNvPr>
              <p:cNvSpPr/>
              <p:nvPr/>
            </p:nvSpPr>
            <p:spPr>
              <a:xfrm>
                <a:off x="5816969"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0</a:t>
                </a:r>
                <a:endParaRPr kumimoji="1" lang="ja-JP" altLang="en-US" sz="1400" dirty="0" err="1">
                  <a:solidFill>
                    <a:schemeClr val="tx1"/>
                  </a:solidFill>
                </a:endParaRPr>
              </a:p>
            </p:txBody>
          </p:sp>
          <p:sp>
            <p:nvSpPr>
              <p:cNvPr id="85" name="円/楕円 84">
                <a:extLst>
                  <a:ext uri="{FF2B5EF4-FFF2-40B4-BE49-F238E27FC236}">
                    <a16:creationId xmlns:a16="http://schemas.microsoft.com/office/drawing/2014/main" id="{350FDC44-7684-F74A-8BB0-749518883923}"/>
                  </a:ext>
                </a:extLst>
              </p:cNvPr>
              <p:cNvSpPr/>
              <p:nvPr/>
            </p:nvSpPr>
            <p:spPr>
              <a:xfrm>
                <a:off x="7545161"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a:t>
                </a:r>
                <a:endParaRPr kumimoji="1" lang="ja-JP" altLang="en-US" sz="1400" dirty="0" err="1">
                  <a:solidFill>
                    <a:schemeClr val="tx1"/>
                  </a:solidFill>
                </a:endParaRPr>
              </a:p>
            </p:txBody>
          </p:sp>
          <p:sp>
            <p:nvSpPr>
              <p:cNvPr id="88" name="円/楕円 87">
                <a:extLst>
                  <a:ext uri="{FF2B5EF4-FFF2-40B4-BE49-F238E27FC236}">
                    <a16:creationId xmlns:a16="http://schemas.microsoft.com/office/drawing/2014/main" id="{D660279E-39F5-B041-8D45-99F1AA114569}"/>
                  </a:ext>
                </a:extLst>
              </p:cNvPr>
              <p:cNvSpPr/>
              <p:nvPr/>
            </p:nvSpPr>
            <p:spPr>
              <a:xfrm>
                <a:off x="6681065" y="1574794"/>
                <a:ext cx="558062" cy="558062"/>
              </a:xfrm>
              <a:prstGeom prst="ellipse">
                <a:avLst/>
              </a:prstGeom>
              <a:solidFill>
                <a:srgbClr val="FFFF00"/>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4</a:t>
                </a:r>
                <a:endParaRPr kumimoji="1" lang="ja-JP" altLang="en-US" sz="1400" dirty="0" err="1">
                  <a:solidFill>
                    <a:schemeClr val="tx1"/>
                  </a:solidFill>
                </a:endParaRPr>
              </a:p>
            </p:txBody>
          </p:sp>
          <p:sp>
            <p:nvSpPr>
              <p:cNvPr id="92" name="円/楕円 91">
                <a:extLst>
                  <a:ext uri="{FF2B5EF4-FFF2-40B4-BE49-F238E27FC236}">
                    <a16:creationId xmlns:a16="http://schemas.microsoft.com/office/drawing/2014/main" id="{C9F66881-5A1E-DF4B-8BBE-2220BE0FCC15}"/>
                  </a:ext>
                </a:extLst>
              </p:cNvPr>
              <p:cNvSpPr/>
              <p:nvPr/>
            </p:nvSpPr>
            <p:spPr>
              <a:xfrm>
                <a:off x="5816969"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7</a:t>
                </a:r>
                <a:endParaRPr kumimoji="1" lang="ja-JP" altLang="en-US" sz="1400" dirty="0" err="1">
                  <a:solidFill>
                    <a:schemeClr val="tx1"/>
                  </a:solidFill>
                </a:endParaRPr>
              </a:p>
            </p:txBody>
          </p:sp>
          <p:sp>
            <p:nvSpPr>
              <p:cNvPr id="93" name="円/楕円 92">
                <a:extLst>
                  <a:ext uri="{FF2B5EF4-FFF2-40B4-BE49-F238E27FC236}">
                    <a16:creationId xmlns:a16="http://schemas.microsoft.com/office/drawing/2014/main" id="{D5D3CDD2-731F-194E-8C5D-E73161E0BE43}"/>
                  </a:ext>
                </a:extLst>
              </p:cNvPr>
              <p:cNvSpPr/>
              <p:nvPr/>
            </p:nvSpPr>
            <p:spPr>
              <a:xfrm>
                <a:off x="7545161"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8</a:t>
                </a:r>
                <a:endParaRPr kumimoji="1" lang="ja-JP" altLang="en-US" sz="1400" dirty="0" err="1">
                  <a:solidFill>
                    <a:schemeClr val="tx1"/>
                  </a:solidFill>
                </a:endParaRPr>
              </a:p>
            </p:txBody>
          </p:sp>
          <p:sp>
            <p:nvSpPr>
              <p:cNvPr id="96" name="円/楕円 95">
                <a:extLst>
                  <a:ext uri="{FF2B5EF4-FFF2-40B4-BE49-F238E27FC236}">
                    <a16:creationId xmlns:a16="http://schemas.microsoft.com/office/drawing/2014/main" id="{4A892D53-99DC-8340-B584-3635FD097DAE}"/>
                  </a:ext>
                </a:extLst>
              </p:cNvPr>
              <p:cNvSpPr/>
              <p:nvPr/>
            </p:nvSpPr>
            <p:spPr>
              <a:xfrm>
                <a:off x="5816969"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13</a:t>
                </a:r>
                <a:endParaRPr kumimoji="1" lang="ja-JP" altLang="en-US" sz="1400" dirty="0" err="1">
                  <a:solidFill>
                    <a:schemeClr val="tx1"/>
                  </a:solidFill>
                </a:endParaRPr>
              </a:p>
            </p:txBody>
          </p:sp>
          <p:sp>
            <p:nvSpPr>
              <p:cNvPr id="97" name="円/楕円 96">
                <a:extLst>
                  <a:ext uri="{FF2B5EF4-FFF2-40B4-BE49-F238E27FC236}">
                    <a16:creationId xmlns:a16="http://schemas.microsoft.com/office/drawing/2014/main" id="{196C379F-D64D-094F-A831-A2CFAE3E8553}"/>
                  </a:ext>
                </a:extLst>
              </p:cNvPr>
              <p:cNvSpPr/>
              <p:nvPr/>
            </p:nvSpPr>
            <p:spPr>
              <a:xfrm>
                <a:off x="7545161"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14</a:t>
                </a:r>
                <a:endParaRPr kumimoji="1" lang="ja-JP" altLang="en-US" sz="1400" dirty="0" err="1">
                  <a:solidFill>
                    <a:schemeClr val="tx1"/>
                  </a:solidFill>
                </a:endParaRPr>
              </a:p>
            </p:txBody>
          </p:sp>
          <p:sp>
            <p:nvSpPr>
              <p:cNvPr id="100" name="円/楕円 99">
                <a:extLst>
                  <a:ext uri="{FF2B5EF4-FFF2-40B4-BE49-F238E27FC236}">
                    <a16:creationId xmlns:a16="http://schemas.microsoft.com/office/drawing/2014/main" id="{D798247F-D864-2A42-A8B3-DD090B9ECADA}"/>
                  </a:ext>
                </a:extLst>
              </p:cNvPr>
              <p:cNvSpPr/>
              <p:nvPr/>
            </p:nvSpPr>
            <p:spPr>
              <a:xfrm>
                <a:off x="5816969"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20</a:t>
                </a:r>
                <a:endParaRPr kumimoji="1" lang="ja-JP" altLang="en-US" sz="1400" dirty="0" err="1">
                  <a:solidFill>
                    <a:schemeClr val="tx1"/>
                  </a:solidFill>
                </a:endParaRPr>
              </a:p>
            </p:txBody>
          </p:sp>
          <p:sp>
            <p:nvSpPr>
              <p:cNvPr id="101" name="円/楕円 100">
                <a:extLst>
                  <a:ext uri="{FF2B5EF4-FFF2-40B4-BE49-F238E27FC236}">
                    <a16:creationId xmlns:a16="http://schemas.microsoft.com/office/drawing/2014/main" id="{1794916B-4050-6E4C-9F3F-7ED800502077}"/>
                  </a:ext>
                </a:extLst>
              </p:cNvPr>
              <p:cNvSpPr/>
              <p:nvPr/>
            </p:nvSpPr>
            <p:spPr>
              <a:xfrm>
                <a:off x="7545161"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21</a:t>
                </a:r>
                <a:endParaRPr kumimoji="1" lang="ja-JP" altLang="en-US" sz="1400" dirty="0" err="1">
                  <a:solidFill>
                    <a:schemeClr val="tx1"/>
                  </a:solidFill>
                </a:endParaRPr>
              </a:p>
            </p:txBody>
          </p:sp>
          <p:sp>
            <p:nvSpPr>
              <p:cNvPr id="104" name="円/楕円 103">
                <a:extLst>
                  <a:ext uri="{FF2B5EF4-FFF2-40B4-BE49-F238E27FC236}">
                    <a16:creationId xmlns:a16="http://schemas.microsoft.com/office/drawing/2014/main" id="{BEA98704-B3B9-3245-852F-2D14EE73AEEB}"/>
                  </a:ext>
                </a:extLst>
              </p:cNvPr>
              <p:cNvSpPr/>
              <p:nvPr/>
            </p:nvSpPr>
            <p:spPr>
              <a:xfrm>
                <a:off x="6681065" y="3302986"/>
                <a:ext cx="558062" cy="558062"/>
              </a:xfrm>
              <a:prstGeom prst="ellipse">
                <a:avLst/>
              </a:prstGeom>
              <a:solidFill>
                <a:schemeClr val="accent5"/>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11</a:t>
                </a:r>
                <a:endParaRPr kumimoji="1" lang="ja-JP" altLang="en-US" sz="1400" dirty="0" err="1">
                  <a:solidFill>
                    <a:schemeClr val="tx1"/>
                  </a:solidFill>
                </a:endParaRPr>
              </a:p>
            </p:txBody>
          </p:sp>
          <p:sp>
            <p:nvSpPr>
              <p:cNvPr id="109" name="円/楕円 108">
                <a:extLst>
                  <a:ext uri="{FF2B5EF4-FFF2-40B4-BE49-F238E27FC236}">
                    <a16:creationId xmlns:a16="http://schemas.microsoft.com/office/drawing/2014/main" id="{C2843236-F0F3-4C4B-B598-C3E9C780D112}"/>
                  </a:ext>
                </a:extLst>
              </p:cNvPr>
              <p:cNvSpPr/>
              <p:nvPr/>
            </p:nvSpPr>
            <p:spPr>
              <a:xfrm>
                <a:off x="6681065" y="5031178"/>
                <a:ext cx="558062" cy="558062"/>
              </a:xfrm>
              <a:prstGeom prst="ellipse">
                <a:avLst/>
              </a:prstGeom>
              <a:solidFill>
                <a:schemeClr val="accent6"/>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17</a:t>
                </a:r>
                <a:endParaRPr kumimoji="1" lang="ja-JP" altLang="en-US" sz="1400" dirty="0" err="1">
                  <a:solidFill>
                    <a:schemeClr val="tx1"/>
                  </a:solidFill>
                </a:endParaRPr>
              </a:p>
            </p:txBody>
          </p:sp>
          <p:cxnSp>
            <p:nvCxnSpPr>
              <p:cNvPr id="3" name="直線コネクタ 2">
                <a:extLst>
                  <a:ext uri="{FF2B5EF4-FFF2-40B4-BE49-F238E27FC236}">
                    <a16:creationId xmlns:a16="http://schemas.microsoft.com/office/drawing/2014/main" id="{F9E4FD03-0921-744F-B4EC-337628695667}"/>
                  </a:ext>
                </a:extLst>
              </p:cNvPr>
              <p:cNvCxnSpPr/>
              <p:nvPr/>
            </p:nvCxnSpPr>
            <p:spPr>
              <a:xfrm flipV="1">
                <a:off x="6096000"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10000494-C2E8-324D-9B1B-50D0D4C2DCE0}"/>
                  </a:ext>
                </a:extLst>
              </p:cNvPr>
              <p:cNvCxnSpPr>
                <a:stCxn id="92" idx="0"/>
                <a:endCxn id="37" idx="4"/>
              </p:cNvCxnSpPr>
              <p:nvPr/>
            </p:nvCxnSpPr>
            <p:spPr>
              <a:xfrm flipV="1">
                <a:off x="6096000"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D55044D3-BD99-D24E-BD95-07940F78FCD8}"/>
                  </a:ext>
                </a:extLst>
              </p:cNvPr>
              <p:cNvCxnSpPr>
                <a:stCxn id="37" idx="6"/>
                <a:endCxn id="85" idx="2"/>
              </p:cNvCxnSpPr>
              <p:nvPr/>
            </p:nvCxnSpPr>
            <p:spPr>
              <a:xfrm>
                <a:off x="6375031" y="971727"/>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1" name="直線コネクタ 90">
                <a:extLst>
                  <a:ext uri="{FF2B5EF4-FFF2-40B4-BE49-F238E27FC236}">
                    <a16:creationId xmlns:a16="http://schemas.microsoft.com/office/drawing/2014/main" id="{51C29938-AF91-D440-9499-022BEF259EC4}"/>
                  </a:ext>
                </a:extLst>
              </p:cNvPr>
              <p:cNvCxnSpPr>
                <a:stCxn id="88" idx="1"/>
                <a:endCxn id="37" idx="5"/>
              </p:cNvCxnSpPr>
              <p:nvPr/>
            </p:nvCxnSpPr>
            <p:spPr>
              <a:xfrm flipH="1" flipV="1">
                <a:off x="6293305"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7" name="直線コネクタ 106">
                <a:extLst>
                  <a:ext uri="{FF2B5EF4-FFF2-40B4-BE49-F238E27FC236}">
                    <a16:creationId xmlns:a16="http://schemas.microsoft.com/office/drawing/2014/main" id="{AA1B06B2-499F-1F4D-89B4-836FDEC19A3D}"/>
                  </a:ext>
                </a:extLst>
              </p:cNvPr>
              <p:cNvCxnSpPr>
                <a:stCxn id="88" idx="7"/>
                <a:endCxn id="85" idx="3"/>
              </p:cNvCxnSpPr>
              <p:nvPr/>
            </p:nvCxnSpPr>
            <p:spPr>
              <a:xfrm flipV="1">
                <a:off x="7157401"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2" name="直線コネクタ 111">
                <a:extLst>
                  <a:ext uri="{FF2B5EF4-FFF2-40B4-BE49-F238E27FC236}">
                    <a16:creationId xmlns:a16="http://schemas.microsoft.com/office/drawing/2014/main" id="{4A7001F3-C3B2-BF46-9951-45F626DD2262}"/>
                  </a:ext>
                </a:extLst>
              </p:cNvPr>
              <p:cNvCxnSpPr>
                <a:stCxn id="92" idx="7"/>
                <a:endCxn id="88" idx="3"/>
              </p:cNvCxnSpPr>
              <p:nvPr/>
            </p:nvCxnSpPr>
            <p:spPr>
              <a:xfrm flipV="1">
                <a:off x="6293305"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3" name="直線コネクタ 112">
                <a:extLst>
                  <a:ext uri="{FF2B5EF4-FFF2-40B4-BE49-F238E27FC236}">
                    <a16:creationId xmlns:a16="http://schemas.microsoft.com/office/drawing/2014/main" id="{6E33BBB0-79B4-1949-8349-BC2454C4176C}"/>
                  </a:ext>
                </a:extLst>
              </p:cNvPr>
              <p:cNvCxnSpPr>
                <a:cxnSpLocks/>
                <a:stCxn id="88" idx="5"/>
                <a:endCxn id="93" idx="1"/>
              </p:cNvCxnSpPr>
              <p:nvPr/>
            </p:nvCxnSpPr>
            <p:spPr>
              <a:xfrm>
                <a:off x="7157401"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9" name="直線コネクタ 118">
                <a:extLst>
                  <a:ext uri="{FF2B5EF4-FFF2-40B4-BE49-F238E27FC236}">
                    <a16:creationId xmlns:a16="http://schemas.microsoft.com/office/drawing/2014/main" id="{00B2E016-7732-B647-891C-1D105D9AF3C4}"/>
                  </a:ext>
                </a:extLst>
              </p:cNvPr>
              <p:cNvCxnSpPr>
                <a:cxnSpLocks/>
                <a:stCxn id="100" idx="0"/>
                <a:endCxn id="96" idx="4"/>
              </p:cNvCxnSpPr>
              <p:nvPr/>
            </p:nvCxnSpPr>
            <p:spPr>
              <a:xfrm flipV="1">
                <a:off x="6096000"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2" name="直線コネクタ 121">
                <a:extLst>
                  <a:ext uri="{FF2B5EF4-FFF2-40B4-BE49-F238E27FC236}">
                    <a16:creationId xmlns:a16="http://schemas.microsoft.com/office/drawing/2014/main" id="{980A88DF-C09E-4245-819C-3E67FDB4E94C}"/>
                  </a:ext>
                </a:extLst>
              </p:cNvPr>
              <p:cNvCxnSpPr>
                <a:cxnSpLocks/>
                <a:stCxn id="96" idx="7"/>
                <a:endCxn id="104" idx="3"/>
              </p:cNvCxnSpPr>
              <p:nvPr/>
            </p:nvCxnSpPr>
            <p:spPr>
              <a:xfrm flipV="1">
                <a:off x="6293305"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5" name="直線コネクタ 124">
                <a:extLst>
                  <a:ext uri="{FF2B5EF4-FFF2-40B4-BE49-F238E27FC236}">
                    <a16:creationId xmlns:a16="http://schemas.microsoft.com/office/drawing/2014/main" id="{05B0EDD9-445A-3C48-A467-20360A196B8A}"/>
                  </a:ext>
                </a:extLst>
              </p:cNvPr>
              <p:cNvCxnSpPr>
                <a:cxnSpLocks/>
                <a:stCxn id="104" idx="7"/>
                <a:endCxn id="93" idx="3"/>
              </p:cNvCxnSpPr>
              <p:nvPr/>
            </p:nvCxnSpPr>
            <p:spPr>
              <a:xfrm flipV="1">
                <a:off x="7157401"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8" name="直線コネクタ 127">
                <a:extLst>
                  <a:ext uri="{FF2B5EF4-FFF2-40B4-BE49-F238E27FC236}">
                    <a16:creationId xmlns:a16="http://schemas.microsoft.com/office/drawing/2014/main" id="{52B9EE08-6ADB-AF42-B7C2-606BC354A5A1}"/>
                  </a:ext>
                </a:extLst>
              </p:cNvPr>
              <p:cNvCxnSpPr>
                <a:cxnSpLocks/>
                <a:stCxn id="104" idx="1"/>
                <a:endCxn id="92" idx="5"/>
              </p:cNvCxnSpPr>
              <p:nvPr/>
            </p:nvCxnSpPr>
            <p:spPr>
              <a:xfrm flipH="1" flipV="1">
                <a:off x="6293305"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1" name="直線コネクタ 130">
                <a:extLst>
                  <a:ext uri="{FF2B5EF4-FFF2-40B4-BE49-F238E27FC236}">
                    <a16:creationId xmlns:a16="http://schemas.microsoft.com/office/drawing/2014/main" id="{7DFC69ED-1E22-DD4F-87E5-CB05E8735392}"/>
                  </a:ext>
                </a:extLst>
              </p:cNvPr>
              <p:cNvCxnSpPr>
                <a:cxnSpLocks/>
                <a:stCxn id="96" idx="5"/>
                <a:endCxn id="109" idx="1"/>
              </p:cNvCxnSpPr>
              <p:nvPr/>
            </p:nvCxnSpPr>
            <p:spPr>
              <a:xfrm>
                <a:off x="6293305"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4" name="直線コネクタ 133">
                <a:extLst>
                  <a:ext uri="{FF2B5EF4-FFF2-40B4-BE49-F238E27FC236}">
                    <a16:creationId xmlns:a16="http://schemas.microsoft.com/office/drawing/2014/main" id="{0F5AD41C-3AA2-854C-9E5D-1A1AC7540D40}"/>
                  </a:ext>
                </a:extLst>
              </p:cNvPr>
              <p:cNvCxnSpPr>
                <a:cxnSpLocks/>
                <a:stCxn id="100" idx="7"/>
                <a:endCxn id="109" idx="3"/>
              </p:cNvCxnSpPr>
              <p:nvPr/>
            </p:nvCxnSpPr>
            <p:spPr>
              <a:xfrm flipV="1">
                <a:off x="6293305"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7" name="直線コネクタ 136">
                <a:extLst>
                  <a:ext uri="{FF2B5EF4-FFF2-40B4-BE49-F238E27FC236}">
                    <a16:creationId xmlns:a16="http://schemas.microsoft.com/office/drawing/2014/main" id="{D51157B1-9413-AF48-B362-C0ACD713B7BE}"/>
                  </a:ext>
                </a:extLst>
              </p:cNvPr>
              <p:cNvCxnSpPr>
                <a:cxnSpLocks/>
                <a:stCxn id="96" idx="6"/>
                <a:endCxn id="97" idx="2"/>
              </p:cNvCxnSpPr>
              <p:nvPr/>
            </p:nvCxnSpPr>
            <p:spPr>
              <a:xfrm>
                <a:off x="6375031" y="4428111"/>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0" name="直線コネクタ 139">
                <a:extLst>
                  <a:ext uri="{FF2B5EF4-FFF2-40B4-BE49-F238E27FC236}">
                    <a16:creationId xmlns:a16="http://schemas.microsoft.com/office/drawing/2014/main" id="{8E2D9501-1705-2644-9AFE-2EC9C138FF3E}"/>
                  </a:ext>
                </a:extLst>
              </p:cNvPr>
              <p:cNvCxnSpPr>
                <a:cxnSpLocks/>
                <a:stCxn id="100" idx="6"/>
                <a:endCxn id="101" idx="2"/>
              </p:cNvCxnSpPr>
              <p:nvPr/>
            </p:nvCxnSpPr>
            <p:spPr>
              <a:xfrm>
                <a:off x="6375031" y="6156303"/>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3" name="直線コネクタ 142">
                <a:extLst>
                  <a:ext uri="{FF2B5EF4-FFF2-40B4-BE49-F238E27FC236}">
                    <a16:creationId xmlns:a16="http://schemas.microsoft.com/office/drawing/2014/main" id="{C6D42C15-CD79-574A-A149-A5300A139835}"/>
                  </a:ext>
                </a:extLst>
              </p:cNvPr>
              <p:cNvCxnSpPr>
                <a:cxnSpLocks/>
                <a:stCxn id="109" idx="5"/>
                <a:endCxn id="101" idx="1"/>
              </p:cNvCxnSpPr>
              <p:nvPr/>
            </p:nvCxnSpPr>
            <p:spPr>
              <a:xfrm>
                <a:off x="7157401"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6" name="直線コネクタ 145">
                <a:extLst>
                  <a:ext uri="{FF2B5EF4-FFF2-40B4-BE49-F238E27FC236}">
                    <a16:creationId xmlns:a16="http://schemas.microsoft.com/office/drawing/2014/main" id="{EDD0E7DE-40B7-BE4A-A863-46E7D7D29167}"/>
                  </a:ext>
                </a:extLst>
              </p:cNvPr>
              <p:cNvCxnSpPr>
                <a:cxnSpLocks/>
                <a:stCxn id="109" idx="7"/>
                <a:endCxn id="97" idx="3"/>
              </p:cNvCxnSpPr>
              <p:nvPr/>
            </p:nvCxnSpPr>
            <p:spPr>
              <a:xfrm flipV="1">
                <a:off x="7157401"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9" name="直線コネクタ 148">
                <a:extLst>
                  <a:ext uri="{FF2B5EF4-FFF2-40B4-BE49-F238E27FC236}">
                    <a16:creationId xmlns:a16="http://schemas.microsoft.com/office/drawing/2014/main" id="{592A8D2C-B407-254B-8A9E-0EE966BA0EC6}"/>
                  </a:ext>
                </a:extLst>
              </p:cNvPr>
              <p:cNvCxnSpPr>
                <a:cxnSpLocks/>
              </p:cNvCxnSpPr>
              <p:nvPr/>
            </p:nvCxnSpPr>
            <p:spPr>
              <a:xfrm flipV="1">
                <a:off x="7824192"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2" name="直線コネクタ 151">
                <a:extLst>
                  <a:ext uri="{FF2B5EF4-FFF2-40B4-BE49-F238E27FC236}">
                    <a16:creationId xmlns:a16="http://schemas.microsoft.com/office/drawing/2014/main" id="{6976B23E-3B7B-7F4E-A8FD-68394D635E1F}"/>
                  </a:ext>
                </a:extLst>
              </p:cNvPr>
              <p:cNvCxnSpPr>
                <a:cxnSpLocks/>
                <a:stCxn id="97" idx="1"/>
                <a:endCxn id="104" idx="5"/>
              </p:cNvCxnSpPr>
              <p:nvPr/>
            </p:nvCxnSpPr>
            <p:spPr>
              <a:xfrm flipH="1" flipV="1">
                <a:off x="7157401"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5" name="直線コネクタ 154">
                <a:extLst>
                  <a:ext uri="{FF2B5EF4-FFF2-40B4-BE49-F238E27FC236}">
                    <a16:creationId xmlns:a16="http://schemas.microsoft.com/office/drawing/2014/main" id="{FA683FC1-7F13-B045-986C-7F8C771CDDEB}"/>
                  </a:ext>
                </a:extLst>
              </p:cNvPr>
              <p:cNvCxnSpPr>
                <a:cxnSpLocks/>
              </p:cNvCxnSpPr>
              <p:nvPr/>
            </p:nvCxnSpPr>
            <p:spPr>
              <a:xfrm flipV="1">
                <a:off x="7824192"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8" name="直線コネクタ 157">
                <a:extLst>
                  <a:ext uri="{FF2B5EF4-FFF2-40B4-BE49-F238E27FC236}">
                    <a16:creationId xmlns:a16="http://schemas.microsoft.com/office/drawing/2014/main" id="{37112907-E53E-A143-803F-BE0CE09A6ADD}"/>
                  </a:ext>
                </a:extLst>
              </p:cNvPr>
              <p:cNvCxnSpPr>
                <a:cxnSpLocks/>
              </p:cNvCxnSpPr>
              <p:nvPr/>
            </p:nvCxnSpPr>
            <p:spPr>
              <a:xfrm flipV="1">
                <a:off x="7824192"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65" name="グループ化 164">
              <a:extLst>
                <a:ext uri="{FF2B5EF4-FFF2-40B4-BE49-F238E27FC236}">
                  <a16:creationId xmlns:a16="http://schemas.microsoft.com/office/drawing/2014/main" id="{959098E5-613F-8248-AA24-3C7376760D6A}"/>
                </a:ext>
              </a:extLst>
            </p:cNvPr>
            <p:cNvGrpSpPr/>
            <p:nvPr/>
          </p:nvGrpSpPr>
          <p:grpSpPr>
            <a:xfrm>
              <a:off x="9336360" y="692696"/>
              <a:ext cx="2286254" cy="5742638"/>
              <a:chOff x="5816969" y="692696"/>
              <a:chExt cx="2286254" cy="5742638"/>
            </a:xfrm>
          </p:grpSpPr>
          <p:sp>
            <p:nvSpPr>
              <p:cNvPr id="166" name="円/楕円 165">
                <a:extLst>
                  <a:ext uri="{FF2B5EF4-FFF2-40B4-BE49-F238E27FC236}">
                    <a16:creationId xmlns:a16="http://schemas.microsoft.com/office/drawing/2014/main" id="{990E401C-1C72-B34A-B467-B368EFC2DAAC}"/>
                  </a:ext>
                </a:extLst>
              </p:cNvPr>
              <p:cNvSpPr/>
              <p:nvPr/>
            </p:nvSpPr>
            <p:spPr>
              <a:xfrm>
                <a:off x="5816969"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a:t>
                </a:r>
                <a:endParaRPr kumimoji="1" lang="ja-JP" altLang="en-US" sz="1400" dirty="0" err="1">
                  <a:solidFill>
                    <a:schemeClr val="tx1"/>
                  </a:solidFill>
                </a:endParaRPr>
              </a:p>
            </p:txBody>
          </p:sp>
          <p:sp>
            <p:nvSpPr>
              <p:cNvPr id="167" name="円/楕円 166">
                <a:extLst>
                  <a:ext uri="{FF2B5EF4-FFF2-40B4-BE49-F238E27FC236}">
                    <a16:creationId xmlns:a16="http://schemas.microsoft.com/office/drawing/2014/main" id="{9C3397E3-4F73-A046-BA4F-216FF2935EC7}"/>
                  </a:ext>
                </a:extLst>
              </p:cNvPr>
              <p:cNvSpPr/>
              <p:nvPr/>
            </p:nvSpPr>
            <p:spPr>
              <a:xfrm>
                <a:off x="7545161"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3</a:t>
                </a:r>
                <a:endParaRPr kumimoji="1" lang="ja-JP" altLang="en-US" sz="1400" dirty="0" err="1">
                  <a:solidFill>
                    <a:schemeClr val="tx1"/>
                  </a:solidFill>
                </a:endParaRPr>
              </a:p>
            </p:txBody>
          </p:sp>
          <p:sp>
            <p:nvSpPr>
              <p:cNvPr id="168" name="円/楕円 167">
                <a:extLst>
                  <a:ext uri="{FF2B5EF4-FFF2-40B4-BE49-F238E27FC236}">
                    <a16:creationId xmlns:a16="http://schemas.microsoft.com/office/drawing/2014/main" id="{E4C5033B-4E9F-1445-8155-37F139D16B80}"/>
                  </a:ext>
                </a:extLst>
              </p:cNvPr>
              <p:cNvSpPr/>
              <p:nvPr/>
            </p:nvSpPr>
            <p:spPr>
              <a:xfrm>
                <a:off x="6681065" y="1574794"/>
                <a:ext cx="558062" cy="558062"/>
              </a:xfrm>
              <a:prstGeom prst="ellipse">
                <a:avLst/>
              </a:prstGeom>
              <a:solidFill>
                <a:srgbClr val="FF0000"/>
              </a:solidFill>
              <a:ln w="38100">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6</a:t>
                </a:r>
                <a:endParaRPr kumimoji="1" lang="ja-JP" altLang="en-US" sz="1400" dirty="0" err="1">
                  <a:solidFill>
                    <a:schemeClr val="tx1"/>
                  </a:solidFill>
                </a:endParaRPr>
              </a:p>
            </p:txBody>
          </p:sp>
          <p:sp>
            <p:nvSpPr>
              <p:cNvPr id="169" name="円/楕円 168">
                <a:extLst>
                  <a:ext uri="{FF2B5EF4-FFF2-40B4-BE49-F238E27FC236}">
                    <a16:creationId xmlns:a16="http://schemas.microsoft.com/office/drawing/2014/main" id="{8509BEB8-8A2E-AA46-B335-61C4FDCF17E7}"/>
                  </a:ext>
                </a:extLst>
              </p:cNvPr>
              <p:cNvSpPr/>
              <p:nvPr/>
            </p:nvSpPr>
            <p:spPr>
              <a:xfrm>
                <a:off x="5816969"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a:t>
                </a:r>
                <a:endParaRPr kumimoji="1" lang="ja-JP" altLang="en-US" sz="1400" dirty="0" err="1">
                  <a:solidFill>
                    <a:schemeClr val="tx1"/>
                  </a:solidFill>
                </a:endParaRPr>
              </a:p>
            </p:txBody>
          </p:sp>
          <p:sp>
            <p:nvSpPr>
              <p:cNvPr id="170" name="円/楕円 169">
                <a:extLst>
                  <a:ext uri="{FF2B5EF4-FFF2-40B4-BE49-F238E27FC236}">
                    <a16:creationId xmlns:a16="http://schemas.microsoft.com/office/drawing/2014/main" id="{DAF187DF-3DFF-DC48-A596-119367BC4848}"/>
                  </a:ext>
                </a:extLst>
              </p:cNvPr>
              <p:cNvSpPr/>
              <p:nvPr/>
            </p:nvSpPr>
            <p:spPr>
              <a:xfrm>
                <a:off x="7545161"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10</a:t>
                </a:r>
                <a:endParaRPr kumimoji="1" lang="ja-JP" altLang="en-US" sz="1400" dirty="0" err="1">
                  <a:solidFill>
                    <a:schemeClr val="tx1"/>
                  </a:solidFill>
                </a:endParaRPr>
              </a:p>
            </p:txBody>
          </p:sp>
          <p:sp>
            <p:nvSpPr>
              <p:cNvPr id="171" name="円/楕円 170">
                <a:extLst>
                  <a:ext uri="{FF2B5EF4-FFF2-40B4-BE49-F238E27FC236}">
                    <a16:creationId xmlns:a16="http://schemas.microsoft.com/office/drawing/2014/main" id="{2A20970F-5F85-ED44-9B60-12BE345BC844}"/>
                  </a:ext>
                </a:extLst>
              </p:cNvPr>
              <p:cNvSpPr/>
              <p:nvPr/>
            </p:nvSpPr>
            <p:spPr>
              <a:xfrm>
                <a:off x="5816969"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15</a:t>
                </a:r>
                <a:endParaRPr kumimoji="1" lang="ja-JP" altLang="en-US" sz="1400" dirty="0" err="1">
                  <a:solidFill>
                    <a:schemeClr val="tx1"/>
                  </a:solidFill>
                </a:endParaRPr>
              </a:p>
            </p:txBody>
          </p:sp>
          <p:sp>
            <p:nvSpPr>
              <p:cNvPr id="172" name="円/楕円 171">
                <a:extLst>
                  <a:ext uri="{FF2B5EF4-FFF2-40B4-BE49-F238E27FC236}">
                    <a16:creationId xmlns:a16="http://schemas.microsoft.com/office/drawing/2014/main" id="{E409B8CB-9427-134B-B7B8-5DE9386A089E}"/>
                  </a:ext>
                </a:extLst>
              </p:cNvPr>
              <p:cNvSpPr/>
              <p:nvPr/>
            </p:nvSpPr>
            <p:spPr>
              <a:xfrm>
                <a:off x="7545161"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16</a:t>
                </a:r>
                <a:endParaRPr kumimoji="1" lang="ja-JP" altLang="en-US" sz="1400" dirty="0" err="1">
                  <a:solidFill>
                    <a:schemeClr val="tx1"/>
                  </a:solidFill>
                </a:endParaRPr>
              </a:p>
            </p:txBody>
          </p:sp>
          <p:sp>
            <p:nvSpPr>
              <p:cNvPr id="173" name="円/楕円 172">
                <a:extLst>
                  <a:ext uri="{FF2B5EF4-FFF2-40B4-BE49-F238E27FC236}">
                    <a16:creationId xmlns:a16="http://schemas.microsoft.com/office/drawing/2014/main" id="{D6B64710-13C1-3548-8155-1B57269C2C80}"/>
                  </a:ext>
                </a:extLst>
              </p:cNvPr>
              <p:cNvSpPr/>
              <p:nvPr/>
            </p:nvSpPr>
            <p:spPr>
              <a:xfrm>
                <a:off x="5816969"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22</a:t>
                </a:r>
                <a:endParaRPr kumimoji="1" lang="ja-JP" altLang="en-US" sz="1400" dirty="0" err="1">
                  <a:solidFill>
                    <a:schemeClr val="tx1"/>
                  </a:solidFill>
                </a:endParaRPr>
              </a:p>
            </p:txBody>
          </p:sp>
          <p:sp>
            <p:nvSpPr>
              <p:cNvPr id="174" name="円/楕円 173">
                <a:extLst>
                  <a:ext uri="{FF2B5EF4-FFF2-40B4-BE49-F238E27FC236}">
                    <a16:creationId xmlns:a16="http://schemas.microsoft.com/office/drawing/2014/main" id="{D0FDDEAF-B7F4-0F4B-A892-295114F34964}"/>
                  </a:ext>
                </a:extLst>
              </p:cNvPr>
              <p:cNvSpPr/>
              <p:nvPr/>
            </p:nvSpPr>
            <p:spPr>
              <a:xfrm>
                <a:off x="7545161"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23</a:t>
                </a:r>
                <a:endParaRPr kumimoji="1" lang="ja-JP" altLang="en-US" sz="1400" dirty="0" err="1">
                  <a:solidFill>
                    <a:schemeClr val="tx1"/>
                  </a:solidFill>
                </a:endParaRPr>
              </a:p>
            </p:txBody>
          </p:sp>
          <p:sp>
            <p:nvSpPr>
              <p:cNvPr id="175" name="円/楕円 174">
                <a:extLst>
                  <a:ext uri="{FF2B5EF4-FFF2-40B4-BE49-F238E27FC236}">
                    <a16:creationId xmlns:a16="http://schemas.microsoft.com/office/drawing/2014/main" id="{609974D6-54AF-B84D-BCCE-20DF68C7EE0E}"/>
                  </a:ext>
                </a:extLst>
              </p:cNvPr>
              <p:cNvSpPr/>
              <p:nvPr/>
            </p:nvSpPr>
            <p:spPr>
              <a:xfrm>
                <a:off x="6681065" y="3302986"/>
                <a:ext cx="558062" cy="558062"/>
              </a:xfrm>
              <a:prstGeom prst="ellipse">
                <a:avLst/>
              </a:prstGeom>
              <a:solidFill>
                <a:srgbClr val="FFFF00"/>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12</a:t>
                </a:r>
                <a:endParaRPr kumimoji="1" lang="ja-JP" altLang="en-US" sz="1400" dirty="0" err="1">
                  <a:solidFill>
                    <a:schemeClr val="tx1"/>
                  </a:solidFill>
                </a:endParaRPr>
              </a:p>
            </p:txBody>
          </p:sp>
          <p:sp>
            <p:nvSpPr>
              <p:cNvPr id="176" name="円/楕円 175">
                <a:extLst>
                  <a:ext uri="{FF2B5EF4-FFF2-40B4-BE49-F238E27FC236}">
                    <a16:creationId xmlns:a16="http://schemas.microsoft.com/office/drawing/2014/main" id="{C0CB62E0-FC5C-DA4F-8336-10CA3D63D43D}"/>
                  </a:ext>
                </a:extLst>
              </p:cNvPr>
              <p:cNvSpPr/>
              <p:nvPr/>
            </p:nvSpPr>
            <p:spPr>
              <a:xfrm>
                <a:off x="6681065" y="5031178"/>
                <a:ext cx="558062" cy="558062"/>
              </a:xfrm>
              <a:prstGeom prst="ellipse">
                <a:avLst/>
              </a:prstGeom>
              <a:solidFill>
                <a:schemeClr val="accent5"/>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19</a:t>
                </a:r>
                <a:endParaRPr kumimoji="1" lang="ja-JP" altLang="en-US" sz="1400" dirty="0" err="1">
                  <a:solidFill>
                    <a:schemeClr val="tx1"/>
                  </a:solidFill>
                </a:endParaRPr>
              </a:p>
            </p:txBody>
          </p:sp>
          <p:cxnSp>
            <p:nvCxnSpPr>
              <p:cNvPr id="177" name="直線コネクタ 176">
                <a:extLst>
                  <a:ext uri="{FF2B5EF4-FFF2-40B4-BE49-F238E27FC236}">
                    <a16:creationId xmlns:a16="http://schemas.microsoft.com/office/drawing/2014/main" id="{64A294CC-B067-0246-BDB9-6B9D2742C507}"/>
                  </a:ext>
                </a:extLst>
              </p:cNvPr>
              <p:cNvCxnSpPr/>
              <p:nvPr/>
            </p:nvCxnSpPr>
            <p:spPr>
              <a:xfrm flipV="1">
                <a:off x="6096000"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8" name="直線コネクタ 177">
                <a:extLst>
                  <a:ext uri="{FF2B5EF4-FFF2-40B4-BE49-F238E27FC236}">
                    <a16:creationId xmlns:a16="http://schemas.microsoft.com/office/drawing/2014/main" id="{29F7D520-12F8-5C4F-AAF1-E83F693B2B0C}"/>
                  </a:ext>
                </a:extLst>
              </p:cNvPr>
              <p:cNvCxnSpPr>
                <a:stCxn id="169" idx="0"/>
                <a:endCxn id="166" idx="4"/>
              </p:cNvCxnSpPr>
              <p:nvPr/>
            </p:nvCxnSpPr>
            <p:spPr>
              <a:xfrm flipV="1">
                <a:off x="6096000"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9" name="直線コネクタ 178">
                <a:extLst>
                  <a:ext uri="{FF2B5EF4-FFF2-40B4-BE49-F238E27FC236}">
                    <a16:creationId xmlns:a16="http://schemas.microsoft.com/office/drawing/2014/main" id="{26A047FA-6578-D54E-B3E6-F0559F322B56}"/>
                  </a:ext>
                </a:extLst>
              </p:cNvPr>
              <p:cNvCxnSpPr>
                <a:stCxn id="166" idx="6"/>
                <a:endCxn id="167" idx="2"/>
              </p:cNvCxnSpPr>
              <p:nvPr/>
            </p:nvCxnSpPr>
            <p:spPr>
              <a:xfrm>
                <a:off x="6375031" y="971727"/>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0" name="直線コネクタ 179">
                <a:extLst>
                  <a:ext uri="{FF2B5EF4-FFF2-40B4-BE49-F238E27FC236}">
                    <a16:creationId xmlns:a16="http://schemas.microsoft.com/office/drawing/2014/main" id="{E7176C07-00BB-3646-A94A-949A2EDF9F6F}"/>
                  </a:ext>
                </a:extLst>
              </p:cNvPr>
              <p:cNvCxnSpPr>
                <a:stCxn id="168" idx="1"/>
                <a:endCxn id="166" idx="5"/>
              </p:cNvCxnSpPr>
              <p:nvPr/>
            </p:nvCxnSpPr>
            <p:spPr>
              <a:xfrm flipH="1" flipV="1">
                <a:off x="6293305"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1" name="直線コネクタ 180">
                <a:extLst>
                  <a:ext uri="{FF2B5EF4-FFF2-40B4-BE49-F238E27FC236}">
                    <a16:creationId xmlns:a16="http://schemas.microsoft.com/office/drawing/2014/main" id="{8E30617A-B54A-E243-801F-EFE1D7DE7C8F}"/>
                  </a:ext>
                </a:extLst>
              </p:cNvPr>
              <p:cNvCxnSpPr>
                <a:stCxn id="168" idx="7"/>
                <a:endCxn id="167" idx="3"/>
              </p:cNvCxnSpPr>
              <p:nvPr/>
            </p:nvCxnSpPr>
            <p:spPr>
              <a:xfrm flipV="1">
                <a:off x="7157401"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2" name="直線コネクタ 181">
                <a:extLst>
                  <a:ext uri="{FF2B5EF4-FFF2-40B4-BE49-F238E27FC236}">
                    <a16:creationId xmlns:a16="http://schemas.microsoft.com/office/drawing/2014/main" id="{274F122D-C77D-A946-9414-5B00674C73FA}"/>
                  </a:ext>
                </a:extLst>
              </p:cNvPr>
              <p:cNvCxnSpPr>
                <a:stCxn id="169" idx="7"/>
                <a:endCxn id="168" idx="3"/>
              </p:cNvCxnSpPr>
              <p:nvPr/>
            </p:nvCxnSpPr>
            <p:spPr>
              <a:xfrm flipV="1">
                <a:off x="6293305"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3" name="直線コネクタ 182">
                <a:extLst>
                  <a:ext uri="{FF2B5EF4-FFF2-40B4-BE49-F238E27FC236}">
                    <a16:creationId xmlns:a16="http://schemas.microsoft.com/office/drawing/2014/main" id="{DB92C21B-3FAE-6140-8F7D-15018D45F87D}"/>
                  </a:ext>
                </a:extLst>
              </p:cNvPr>
              <p:cNvCxnSpPr>
                <a:cxnSpLocks/>
                <a:stCxn id="168" idx="5"/>
                <a:endCxn id="170" idx="1"/>
              </p:cNvCxnSpPr>
              <p:nvPr/>
            </p:nvCxnSpPr>
            <p:spPr>
              <a:xfrm>
                <a:off x="7157401"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4" name="直線コネクタ 183">
                <a:extLst>
                  <a:ext uri="{FF2B5EF4-FFF2-40B4-BE49-F238E27FC236}">
                    <a16:creationId xmlns:a16="http://schemas.microsoft.com/office/drawing/2014/main" id="{978ED2B1-BDD0-7B4C-903F-77978BDD0E50}"/>
                  </a:ext>
                </a:extLst>
              </p:cNvPr>
              <p:cNvCxnSpPr>
                <a:cxnSpLocks/>
                <a:stCxn id="173" idx="0"/>
                <a:endCxn id="171" idx="4"/>
              </p:cNvCxnSpPr>
              <p:nvPr/>
            </p:nvCxnSpPr>
            <p:spPr>
              <a:xfrm flipV="1">
                <a:off x="6096000"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5" name="直線コネクタ 184">
                <a:extLst>
                  <a:ext uri="{FF2B5EF4-FFF2-40B4-BE49-F238E27FC236}">
                    <a16:creationId xmlns:a16="http://schemas.microsoft.com/office/drawing/2014/main" id="{43182DA5-76C2-6246-B7C6-DED8CDEE1CE8}"/>
                  </a:ext>
                </a:extLst>
              </p:cNvPr>
              <p:cNvCxnSpPr>
                <a:cxnSpLocks/>
                <a:stCxn id="171" idx="7"/>
                <a:endCxn id="175" idx="3"/>
              </p:cNvCxnSpPr>
              <p:nvPr/>
            </p:nvCxnSpPr>
            <p:spPr>
              <a:xfrm flipV="1">
                <a:off x="6293305"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6" name="直線コネクタ 185">
                <a:extLst>
                  <a:ext uri="{FF2B5EF4-FFF2-40B4-BE49-F238E27FC236}">
                    <a16:creationId xmlns:a16="http://schemas.microsoft.com/office/drawing/2014/main" id="{4CA5FD7C-8B87-F141-95AF-A6E52D6CBCF5}"/>
                  </a:ext>
                </a:extLst>
              </p:cNvPr>
              <p:cNvCxnSpPr>
                <a:cxnSpLocks/>
                <a:stCxn id="175" idx="7"/>
                <a:endCxn id="170" idx="3"/>
              </p:cNvCxnSpPr>
              <p:nvPr/>
            </p:nvCxnSpPr>
            <p:spPr>
              <a:xfrm flipV="1">
                <a:off x="7157401"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7" name="直線コネクタ 186">
                <a:extLst>
                  <a:ext uri="{FF2B5EF4-FFF2-40B4-BE49-F238E27FC236}">
                    <a16:creationId xmlns:a16="http://schemas.microsoft.com/office/drawing/2014/main" id="{0D296F0D-0844-F44E-8C1D-EF2F2F19AE33}"/>
                  </a:ext>
                </a:extLst>
              </p:cNvPr>
              <p:cNvCxnSpPr>
                <a:cxnSpLocks/>
                <a:stCxn id="175" idx="1"/>
                <a:endCxn id="169" idx="5"/>
              </p:cNvCxnSpPr>
              <p:nvPr/>
            </p:nvCxnSpPr>
            <p:spPr>
              <a:xfrm flipH="1" flipV="1">
                <a:off x="6293305"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8" name="直線コネクタ 187">
                <a:extLst>
                  <a:ext uri="{FF2B5EF4-FFF2-40B4-BE49-F238E27FC236}">
                    <a16:creationId xmlns:a16="http://schemas.microsoft.com/office/drawing/2014/main" id="{16BB51F1-2324-D64B-A0B5-E0D98FDC1E14}"/>
                  </a:ext>
                </a:extLst>
              </p:cNvPr>
              <p:cNvCxnSpPr>
                <a:cxnSpLocks/>
                <a:stCxn id="171" idx="5"/>
                <a:endCxn id="176" idx="1"/>
              </p:cNvCxnSpPr>
              <p:nvPr/>
            </p:nvCxnSpPr>
            <p:spPr>
              <a:xfrm>
                <a:off x="6293305"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9" name="直線コネクタ 188">
                <a:extLst>
                  <a:ext uri="{FF2B5EF4-FFF2-40B4-BE49-F238E27FC236}">
                    <a16:creationId xmlns:a16="http://schemas.microsoft.com/office/drawing/2014/main" id="{779FF293-5A8F-464D-9B70-959601CFE1A8}"/>
                  </a:ext>
                </a:extLst>
              </p:cNvPr>
              <p:cNvCxnSpPr>
                <a:cxnSpLocks/>
                <a:stCxn id="173" idx="7"/>
                <a:endCxn id="176" idx="3"/>
              </p:cNvCxnSpPr>
              <p:nvPr/>
            </p:nvCxnSpPr>
            <p:spPr>
              <a:xfrm flipV="1">
                <a:off x="6293305"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0" name="直線コネクタ 189">
                <a:extLst>
                  <a:ext uri="{FF2B5EF4-FFF2-40B4-BE49-F238E27FC236}">
                    <a16:creationId xmlns:a16="http://schemas.microsoft.com/office/drawing/2014/main" id="{B73D49F9-F6D3-1342-BAA6-77DA053A3B55}"/>
                  </a:ext>
                </a:extLst>
              </p:cNvPr>
              <p:cNvCxnSpPr>
                <a:cxnSpLocks/>
                <a:stCxn id="171" idx="6"/>
                <a:endCxn id="172" idx="2"/>
              </p:cNvCxnSpPr>
              <p:nvPr/>
            </p:nvCxnSpPr>
            <p:spPr>
              <a:xfrm>
                <a:off x="6375031" y="4428111"/>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1" name="直線コネクタ 190">
                <a:extLst>
                  <a:ext uri="{FF2B5EF4-FFF2-40B4-BE49-F238E27FC236}">
                    <a16:creationId xmlns:a16="http://schemas.microsoft.com/office/drawing/2014/main" id="{4B647D87-595D-4443-BA3D-E154D036E958}"/>
                  </a:ext>
                </a:extLst>
              </p:cNvPr>
              <p:cNvCxnSpPr>
                <a:cxnSpLocks/>
                <a:stCxn id="173" idx="6"/>
                <a:endCxn id="174" idx="2"/>
              </p:cNvCxnSpPr>
              <p:nvPr/>
            </p:nvCxnSpPr>
            <p:spPr>
              <a:xfrm>
                <a:off x="6375031" y="6156303"/>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2" name="直線コネクタ 191">
                <a:extLst>
                  <a:ext uri="{FF2B5EF4-FFF2-40B4-BE49-F238E27FC236}">
                    <a16:creationId xmlns:a16="http://schemas.microsoft.com/office/drawing/2014/main" id="{4A4BDB48-00C4-484A-A912-A55FD8472EE1}"/>
                  </a:ext>
                </a:extLst>
              </p:cNvPr>
              <p:cNvCxnSpPr>
                <a:cxnSpLocks/>
                <a:stCxn id="176" idx="5"/>
                <a:endCxn id="174" idx="1"/>
              </p:cNvCxnSpPr>
              <p:nvPr/>
            </p:nvCxnSpPr>
            <p:spPr>
              <a:xfrm>
                <a:off x="7157401"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3" name="直線コネクタ 192">
                <a:extLst>
                  <a:ext uri="{FF2B5EF4-FFF2-40B4-BE49-F238E27FC236}">
                    <a16:creationId xmlns:a16="http://schemas.microsoft.com/office/drawing/2014/main" id="{370A5C7D-2AAD-6446-A7AE-A3E6DA7F8467}"/>
                  </a:ext>
                </a:extLst>
              </p:cNvPr>
              <p:cNvCxnSpPr>
                <a:cxnSpLocks/>
                <a:stCxn id="176" idx="7"/>
                <a:endCxn id="172" idx="3"/>
              </p:cNvCxnSpPr>
              <p:nvPr/>
            </p:nvCxnSpPr>
            <p:spPr>
              <a:xfrm flipV="1">
                <a:off x="7157401"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4" name="直線コネクタ 193">
                <a:extLst>
                  <a:ext uri="{FF2B5EF4-FFF2-40B4-BE49-F238E27FC236}">
                    <a16:creationId xmlns:a16="http://schemas.microsoft.com/office/drawing/2014/main" id="{AE9C5E3A-116B-6C42-B340-BB4D3968F643}"/>
                  </a:ext>
                </a:extLst>
              </p:cNvPr>
              <p:cNvCxnSpPr>
                <a:cxnSpLocks/>
              </p:cNvCxnSpPr>
              <p:nvPr/>
            </p:nvCxnSpPr>
            <p:spPr>
              <a:xfrm flipV="1">
                <a:off x="7824192"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5" name="直線コネクタ 194">
                <a:extLst>
                  <a:ext uri="{FF2B5EF4-FFF2-40B4-BE49-F238E27FC236}">
                    <a16:creationId xmlns:a16="http://schemas.microsoft.com/office/drawing/2014/main" id="{2690EB41-8316-8A44-BFC5-1C5713341C80}"/>
                  </a:ext>
                </a:extLst>
              </p:cNvPr>
              <p:cNvCxnSpPr>
                <a:cxnSpLocks/>
                <a:stCxn id="172" idx="1"/>
                <a:endCxn id="175" idx="5"/>
              </p:cNvCxnSpPr>
              <p:nvPr/>
            </p:nvCxnSpPr>
            <p:spPr>
              <a:xfrm flipH="1" flipV="1">
                <a:off x="7157401"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6" name="直線コネクタ 195">
                <a:extLst>
                  <a:ext uri="{FF2B5EF4-FFF2-40B4-BE49-F238E27FC236}">
                    <a16:creationId xmlns:a16="http://schemas.microsoft.com/office/drawing/2014/main" id="{12A1D72B-182D-DE41-8670-7A8AD616D8D0}"/>
                  </a:ext>
                </a:extLst>
              </p:cNvPr>
              <p:cNvCxnSpPr>
                <a:cxnSpLocks/>
              </p:cNvCxnSpPr>
              <p:nvPr/>
            </p:nvCxnSpPr>
            <p:spPr>
              <a:xfrm flipV="1">
                <a:off x="7824192"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7" name="直線コネクタ 196">
                <a:extLst>
                  <a:ext uri="{FF2B5EF4-FFF2-40B4-BE49-F238E27FC236}">
                    <a16:creationId xmlns:a16="http://schemas.microsoft.com/office/drawing/2014/main" id="{CB14F314-7623-D24A-AA63-884F8A9FB514}"/>
                  </a:ext>
                </a:extLst>
              </p:cNvPr>
              <p:cNvCxnSpPr>
                <a:cxnSpLocks/>
              </p:cNvCxnSpPr>
              <p:nvPr/>
            </p:nvCxnSpPr>
            <p:spPr>
              <a:xfrm flipV="1">
                <a:off x="7824192"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198" name="直線コネクタ 197">
              <a:extLst>
                <a:ext uri="{FF2B5EF4-FFF2-40B4-BE49-F238E27FC236}">
                  <a16:creationId xmlns:a16="http://schemas.microsoft.com/office/drawing/2014/main" id="{3EB28F7C-206E-5A4B-85C1-0AD36EA32EDB}"/>
                </a:ext>
              </a:extLst>
            </p:cNvPr>
            <p:cNvCxnSpPr>
              <a:cxnSpLocks/>
              <a:stCxn id="85" idx="6"/>
              <a:endCxn id="166" idx="2"/>
            </p:cNvCxnSpPr>
            <p:nvPr/>
          </p:nvCxnSpPr>
          <p:spPr>
            <a:xfrm>
              <a:off x="8103223" y="971727"/>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1" name="直線コネクタ 200">
              <a:extLst>
                <a:ext uri="{FF2B5EF4-FFF2-40B4-BE49-F238E27FC236}">
                  <a16:creationId xmlns:a16="http://schemas.microsoft.com/office/drawing/2014/main" id="{43A0889A-C0B5-C941-A13E-7ECB7F960EE1}"/>
                </a:ext>
              </a:extLst>
            </p:cNvPr>
            <p:cNvCxnSpPr>
              <a:cxnSpLocks/>
              <a:stCxn id="85" idx="5"/>
              <a:endCxn id="89" idx="1"/>
            </p:cNvCxnSpPr>
            <p:nvPr/>
          </p:nvCxnSpPr>
          <p:spPr>
            <a:xfrm>
              <a:off x="8021497"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4" name="直線コネクタ 203">
              <a:extLst>
                <a:ext uri="{FF2B5EF4-FFF2-40B4-BE49-F238E27FC236}">
                  <a16:creationId xmlns:a16="http://schemas.microsoft.com/office/drawing/2014/main" id="{8C523B6E-9FE7-F247-95D6-C3CEAB13C528}"/>
                </a:ext>
              </a:extLst>
            </p:cNvPr>
            <p:cNvCxnSpPr>
              <a:cxnSpLocks/>
              <a:stCxn id="166" idx="3"/>
              <a:endCxn id="89" idx="7"/>
            </p:cNvCxnSpPr>
            <p:nvPr/>
          </p:nvCxnSpPr>
          <p:spPr>
            <a:xfrm flipH="1">
              <a:off x="8885593" y="1169032"/>
              <a:ext cx="532493"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9" name="直線コネクタ 208">
              <a:extLst>
                <a:ext uri="{FF2B5EF4-FFF2-40B4-BE49-F238E27FC236}">
                  <a16:creationId xmlns:a16="http://schemas.microsoft.com/office/drawing/2014/main" id="{AADDF17B-85AD-9444-A6C1-A4D2532278E1}"/>
                </a:ext>
              </a:extLst>
            </p:cNvPr>
            <p:cNvCxnSpPr>
              <a:cxnSpLocks/>
              <a:stCxn id="89" idx="3"/>
              <a:endCxn id="93" idx="7"/>
            </p:cNvCxnSpPr>
            <p:nvPr/>
          </p:nvCxnSpPr>
          <p:spPr>
            <a:xfrm flipH="1">
              <a:off x="8021497"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2" name="直線コネクタ 211">
              <a:extLst>
                <a:ext uri="{FF2B5EF4-FFF2-40B4-BE49-F238E27FC236}">
                  <a16:creationId xmlns:a16="http://schemas.microsoft.com/office/drawing/2014/main" id="{CB1FF459-F572-2A4A-8D4C-EB836D7BE0EE}"/>
                </a:ext>
              </a:extLst>
            </p:cNvPr>
            <p:cNvCxnSpPr>
              <a:cxnSpLocks/>
              <a:stCxn id="89" idx="5"/>
              <a:endCxn id="169" idx="1"/>
            </p:cNvCxnSpPr>
            <p:nvPr/>
          </p:nvCxnSpPr>
          <p:spPr>
            <a:xfrm>
              <a:off x="8885593" y="2051130"/>
              <a:ext cx="532493"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5" name="直線コネクタ 214">
              <a:extLst>
                <a:ext uri="{FF2B5EF4-FFF2-40B4-BE49-F238E27FC236}">
                  <a16:creationId xmlns:a16="http://schemas.microsoft.com/office/drawing/2014/main" id="{B2FCA1A0-8991-1C44-A28D-46FEBD7B5EB3}"/>
                </a:ext>
              </a:extLst>
            </p:cNvPr>
            <p:cNvCxnSpPr>
              <a:cxnSpLocks/>
              <a:stCxn id="93" idx="6"/>
              <a:endCxn id="169" idx="2"/>
            </p:cNvCxnSpPr>
            <p:nvPr/>
          </p:nvCxnSpPr>
          <p:spPr>
            <a:xfrm>
              <a:off x="8103223" y="2717921"/>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8" name="直線コネクタ 217">
              <a:extLst>
                <a:ext uri="{FF2B5EF4-FFF2-40B4-BE49-F238E27FC236}">
                  <a16:creationId xmlns:a16="http://schemas.microsoft.com/office/drawing/2014/main" id="{20A6A879-6D56-BE42-8371-38190141DBAC}"/>
                </a:ext>
              </a:extLst>
            </p:cNvPr>
            <p:cNvCxnSpPr>
              <a:cxnSpLocks/>
              <a:stCxn id="97" idx="6"/>
              <a:endCxn id="171" idx="2"/>
            </p:cNvCxnSpPr>
            <p:nvPr/>
          </p:nvCxnSpPr>
          <p:spPr>
            <a:xfrm>
              <a:off x="8103223" y="4428111"/>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1" name="直線コネクタ 220">
              <a:extLst>
                <a:ext uri="{FF2B5EF4-FFF2-40B4-BE49-F238E27FC236}">
                  <a16:creationId xmlns:a16="http://schemas.microsoft.com/office/drawing/2014/main" id="{7D6AB659-CF4B-F646-917E-C146191F5DEB}"/>
                </a:ext>
              </a:extLst>
            </p:cNvPr>
            <p:cNvCxnSpPr>
              <a:cxnSpLocks/>
              <a:stCxn id="93" idx="5"/>
              <a:endCxn id="171" idx="1"/>
            </p:cNvCxnSpPr>
            <p:nvPr/>
          </p:nvCxnSpPr>
          <p:spPr>
            <a:xfrm>
              <a:off x="8021497" y="2915226"/>
              <a:ext cx="1396589" cy="13155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4" name="直線コネクタ 223">
              <a:extLst>
                <a:ext uri="{FF2B5EF4-FFF2-40B4-BE49-F238E27FC236}">
                  <a16:creationId xmlns:a16="http://schemas.microsoft.com/office/drawing/2014/main" id="{4DDB5295-B554-C644-A152-BE4EF6B2343E}"/>
                </a:ext>
              </a:extLst>
            </p:cNvPr>
            <p:cNvCxnSpPr>
              <a:cxnSpLocks/>
              <a:stCxn id="169" idx="3"/>
              <a:endCxn id="97" idx="7"/>
            </p:cNvCxnSpPr>
            <p:nvPr/>
          </p:nvCxnSpPr>
          <p:spPr>
            <a:xfrm flipH="1">
              <a:off x="8021497" y="2915226"/>
              <a:ext cx="1396589" cy="13155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7" name="直線コネクタ 226">
              <a:extLst>
                <a:ext uri="{FF2B5EF4-FFF2-40B4-BE49-F238E27FC236}">
                  <a16:creationId xmlns:a16="http://schemas.microsoft.com/office/drawing/2014/main" id="{791EEAB1-6630-3946-8C84-178DDA685C9E}"/>
                </a:ext>
              </a:extLst>
            </p:cNvPr>
            <p:cNvCxnSpPr>
              <a:cxnSpLocks/>
              <a:stCxn id="110" idx="1"/>
              <a:endCxn id="97" idx="5"/>
            </p:cNvCxnSpPr>
            <p:nvPr/>
          </p:nvCxnSpPr>
          <p:spPr>
            <a:xfrm flipH="1" flipV="1">
              <a:off x="8021497"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0" name="直線コネクタ 229">
              <a:extLst>
                <a:ext uri="{FF2B5EF4-FFF2-40B4-BE49-F238E27FC236}">
                  <a16:creationId xmlns:a16="http://schemas.microsoft.com/office/drawing/2014/main" id="{B6B6730C-FC35-424A-93BE-693163B26723}"/>
                </a:ext>
              </a:extLst>
            </p:cNvPr>
            <p:cNvCxnSpPr>
              <a:cxnSpLocks/>
              <a:stCxn id="110" idx="7"/>
              <a:endCxn id="171" idx="3"/>
            </p:cNvCxnSpPr>
            <p:nvPr/>
          </p:nvCxnSpPr>
          <p:spPr>
            <a:xfrm flipV="1">
              <a:off x="8885593" y="4625416"/>
              <a:ext cx="532493"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3" name="直線コネクタ 232">
              <a:extLst>
                <a:ext uri="{FF2B5EF4-FFF2-40B4-BE49-F238E27FC236}">
                  <a16:creationId xmlns:a16="http://schemas.microsoft.com/office/drawing/2014/main" id="{110C968D-CC98-5D44-8A56-B4BF921F54AD}"/>
                </a:ext>
              </a:extLst>
            </p:cNvPr>
            <p:cNvCxnSpPr>
              <a:cxnSpLocks/>
              <a:stCxn id="101" idx="6"/>
              <a:endCxn id="173" idx="2"/>
            </p:cNvCxnSpPr>
            <p:nvPr/>
          </p:nvCxnSpPr>
          <p:spPr>
            <a:xfrm>
              <a:off x="8103223" y="6156303"/>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6" name="直線コネクタ 235">
              <a:extLst>
                <a:ext uri="{FF2B5EF4-FFF2-40B4-BE49-F238E27FC236}">
                  <a16:creationId xmlns:a16="http://schemas.microsoft.com/office/drawing/2014/main" id="{C2F2240D-D211-B04D-9D1D-925D1690CED3}"/>
                </a:ext>
              </a:extLst>
            </p:cNvPr>
            <p:cNvCxnSpPr>
              <a:cxnSpLocks/>
              <a:stCxn id="110" idx="5"/>
              <a:endCxn id="173" idx="1"/>
            </p:cNvCxnSpPr>
            <p:nvPr/>
          </p:nvCxnSpPr>
          <p:spPr>
            <a:xfrm>
              <a:off x="8885593" y="5507514"/>
              <a:ext cx="532493"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9" name="直線コネクタ 238">
              <a:extLst>
                <a:ext uri="{FF2B5EF4-FFF2-40B4-BE49-F238E27FC236}">
                  <a16:creationId xmlns:a16="http://schemas.microsoft.com/office/drawing/2014/main" id="{F0AC8CB3-84DF-B644-92BD-752064349022}"/>
                </a:ext>
              </a:extLst>
            </p:cNvPr>
            <p:cNvCxnSpPr>
              <a:cxnSpLocks/>
              <a:stCxn id="110" idx="3"/>
              <a:endCxn id="101" idx="7"/>
            </p:cNvCxnSpPr>
            <p:nvPr/>
          </p:nvCxnSpPr>
          <p:spPr>
            <a:xfrm flipH="1">
              <a:off x="8021497"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245" name="直線コネクタ 244">
            <a:extLst>
              <a:ext uri="{FF2B5EF4-FFF2-40B4-BE49-F238E27FC236}">
                <a16:creationId xmlns:a16="http://schemas.microsoft.com/office/drawing/2014/main" id="{1CB16227-122B-BD44-95CB-56FE464BD825}"/>
              </a:ext>
            </a:extLst>
          </p:cNvPr>
          <p:cNvCxnSpPr>
            <a:cxnSpLocks/>
            <a:stCxn id="92" idx="6"/>
            <a:endCxn id="93" idx="2"/>
          </p:cNvCxnSpPr>
          <p:nvPr/>
        </p:nvCxnSpPr>
        <p:spPr>
          <a:xfrm>
            <a:off x="6249017" y="2717921"/>
            <a:ext cx="1170130" cy="0"/>
          </a:xfrm>
          <a:prstGeom prst="line">
            <a:avLst/>
          </a:prstGeom>
          <a:ln w="381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8" name="直線コネクタ 247">
            <a:extLst>
              <a:ext uri="{FF2B5EF4-FFF2-40B4-BE49-F238E27FC236}">
                <a16:creationId xmlns:a16="http://schemas.microsoft.com/office/drawing/2014/main" id="{4457214A-BAA7-B441-87CC-59173A1560C6}"/>
              </a:ext>
            </a:extLst>
          </p:cNvPr>
          <p:cNvCxnSpPr>
            <a:cxnSpLocks/>
            <a:stCxn id="169" idx="6"/>
            <a:endCxn id="170" idx="2"/>
          </p:cNvCxnSpPr>
          <p:nvPr/>
        </p:nvCxnSpPr>
        <p:spPr>
          <a:xfrm>
            <a:off x="9768408" y="2717921"/>
            <a:ext cx="1170130" cy="0"/>
          </a:xfrm>
          <a:prstGeom prst="line">
            <a:avLst/>
          </a:prstGeom>
          <a:ln w="381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253" name="正方形/長方形 252">
            <a:extLst>
              <a:ext uri="{FF2B5EF4-FFF2-40B4-BE49-F238E27FC236}">
                <a16:creationId xmlns:a16="http://schemas.microsoft.com/office/drawing/2014/main" id="{86F87AE1-D671-834D-9152-0A5930B66170}"/>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dirty="0">
                <a:solidFill>
                  <a:schemeClr val="tx1"/>
                </a:solidFill>
              </a:rPr>
              <a:t>L</a:t>
            </a:r>
            <a:r>
              <a:rPr kumimoji="1" lang="ja-JP" altLang="en-US">
                <a:solidFill>
                  <a:schemeClr val="tx1"/>
                </a:solidFill>
              </a:rPr>
              <a:t>コースブロックビンゴエリア</a:t>
            </a:r>
          </a:p>
        </p:txBody>
      </p:sp>
      <p:pic>
        <p:nvPicPr>
          <p:cNvPr id="114" name="図 113">
            <a:extLst>
              <a:ext uri="{FF2B5EF4-FFF2-40B4-BE49-F238E27FC236}">
                <a16:creationId xmlns:a16="http://schemas.microsoft.com/office/drawing/2014/main" id="{4364D49C-CD48-9F4C-8AB4-7276CAC10B32}"/>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209705" y="692696"/>
            <a:ext cx="4545505" cy="3505200"/>
          </a:xfrm>
          <a:prstGeom prst="rect">
            <a:avLst/>
          </a:prstGeom>
        </p:spPr>
      </p:pic>
      <p:sp>
        <p:nvSpPr>
          <p:cNvPr id="116" name="円柱 115">
            <a:extLst>
              <a:ext uri="{FF2B5EF4-FFF2-40B4-BE49-F238E27FC236}">
                <a16:creationId xmlns:a16="http://schemas.microsoft.com/office/drawing/2014/main" id="{8D0E4053-A0DB-6745-A728-8FF1D01BC02C}"/>
              </a:ext>
            </a:extLst>
          </p:cNvPr>
          <p:cNvSpPr/>
          <p:nvPr/>
        </p:nvSpPr>
        <p:spPr>
          <a:xfrm>
            <a:off x="9310046" y="4051907"/>
            <a:ext cx="410603" cy="546103"/>
          </a:xfrm>
          <a:prstGeom prst="can">
            <a:avLst/>
          </a:prstGeom>
          <a:solidFill>
            <a:srgbClr val="FFFF00"/>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7" name="円柱 116">
            <a:extLst>
              <a:ext uri="{FF2B5EF4-FFF2-40B4-BE49-F238E27FC236}">
                <a16:creationId xmlns:a16="http://schemas.microsoft.com/office/drawing/2014/main" id="{1D513D36-7EA5-8B48-BF50-A5CB1FEE9A11}"/>
              </a:ext>
            </a:extLst>
          </p:cNvPr>
          <p:cNvSpPr/>
          <p:nvPr/>
        </p:nvSpPr>
        <p:spPr>
          <a:xfrm>
            <a:off x="10153092" y="4907612"/>
            <a:ext cx="410603" cy="546103"/>
          </a:xfrm>
          <a:prstGeom prst="can">
            <a:avLst/>
          </a:prstGeom>
          <a:solidFill>
            <a:schemeClr val="accent5"/>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8" name="円柱 117">
            <a:extLst>
              <a:ext uri="{FF2B5EF4-FFF2-40B4-BE49-F238E27FC236}">
                <a16:creationId xmlns:a16="http://schemas.microsoft.com/office/drawing/2014/main" id="{1FD5BDEA-7624-2D40-9731-7DBBF60920CC}"/>
              </a:ext>
            </a:extLst>
          </p:cNvPr>
          <p:cNvSpPr/>
          <p:nvPr/>
        </p:nvSpPr>
        <p:spPr>
          <a:xfrm>
            <a:off x="7527991" y="2250990"/>
            <a:ext cx="410603" cy="546103"/>
          </a:xfrm>
          <a:prstGeom prst="can">
            <a:avLst/>
          </a:prstGeom>
          <a:solidFill>
            <a:schemeClr val="accent6"/>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0" name="円柱 119">
            <a:extLst>
              <a:ext uri="{FF2B5EF4-FFF2-40B4-BE49-F238E27FC236}">
                <a16:creationId xmlns:a16="http://schemas.microsoft.com/office/drawing/2014/main" id="{48F25611-ED28-B447-82E4-58BE6C8FEEE5}"/>
              </a:ext>
            </a:extLst>
          </p:cNvPr>
          <p:cNvSpPr/>
          <p:nvPr/>
        </p:nvSpPr>
        <p:spPr>
          <a:xfrm>
            <a:off x="8348292" y="4880495"/>
            <a:ext cx="410603" cy="546103"/>
          </a:xfrm>
          <a:prstGeom prst="can">
            <a:avLst/>
          </a:prstGeom>
          <a:solidFill>
            <a:srgbClr val="FF0000"/>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1" name="円柱 120">
            <a:extLst>
              <a:ext uri="{FF2B5EF4-FFF2-40B4-BE49-F238E27FC236}">
                <a16:creationId xmlns:a16="http://schemas.microsoft.com/office/drawing/2014/main" id="{2844BB1D-58AD-8A40-B60C-495E5BE3BECB}"/>
              </a:ext>
            </a:extLst>
          </p:cNvPr>
          <p:cNvSpPr/>
          <p:nvPr/>
        </p:nvSpPr>
        <p:spPr>
          <a:xfrm>
            <a:off x="11050883" y="2318138"/>
            <a:ext cx="410603" cy="546103"/>
          </a:xfrm>
          <a:prstGeom prst="can">
            <a:avLst/>
          </a:prstGeom>
          <a:solidFill>
            <a:srgbClr val="FF0000"/>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3" name="円柱 122">
            <a:extLst>
              <a:ext uri="{FF2B5EF4-FFF2-40B4-BE49-F238E27FC236}">
                <a16:creationId xmlns:a16="http://schemas.microsoft.com/office/drawing/2014/main" id="{40FE61C1-83E3-554C-BD51-33579270913F}"/>
              </a:ext>
            </a:extLst>
          </p:cNvPr>
          <p:cNvSpPr/>
          <p:nvPr/>
        </p:nvSpPr>
        <p:spPr>
          <a:xfrm>
            <a:off x="11050882" y="5700927"/>
            <a:ext cx="410603" cy="546103"/>
          </a:xfrm>
          <a:prstGeom prst="can">
            <a:avLst/>
          </a:prstGeom>
          <a:solidFill>
            <a:schemeClr val="accent6"/>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6" name="円柱 125">
            <a:extLst>
              <a:ext uri="{FF2B5EF4-FFF2-40B4-BE49-F238E27FC236}">
                <a16:creationId xmlns:a16="http://schemas.microsoft.com/office/drawing/2014/main" id="{729B9F9F-4A56-6342-81B9-3F813F4F8EC9}"/>
              </a:ext>
            </a:extLst>
          </p:cNvPr>
          <p:cNvSpPr/>
          <p:nvPr/>
        </p:nvSpPr>
        <p:spPr>
          <a:xfrm>
            <a:off x="5770342" y="575369"/>
            <a:ext cx="410603" cy="546103"/>
          </a:xfrm>
          <a:prstGeom prst="can">
            <a:avLst/>
          </a:prstGeom>
          <a:solidFill>
            <a:schemeClr val="accent5"/>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7" name="円柱 126">
            <a:extLst>
              <a:ext uri="{FF2B5EF4-FFF2-40B4-BE49-F238E27FC236}">
                <a16:creationId xmlns:a16="http://schemas.microsoft.com/office/drawing/2014/main" id="{5B5D98A0-D8EE-124D-939C-F62B517FEFCE}"/>
              </a:ext>
            </a:extLst>
          </p:cNvPr>
          <p:cNvSpPr/>
          <p:nvPr/>
        </p:nvSpPr>
        <p:spPr>
          <a:xfrm>
            <a:off x="10188353" y="3198529"/>
            <a:ext cx="410603" cy="546103"/>
          </a:xfrm>
          <a:prstGeom prst="can">
            <a:avLst/>
          </a:prstGeom>
          <a:solidFill>
            <a:srgbClr val="FFFF00"/>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9" name="円柱 128">
            <a:extLst>
              <a:ext uri="{FF2B5EF4-FFF2-40B4-BE49-F238E27FC236}">
                <a16:creationId xmlns:a16="http://schemas.microsoft.com/office/drawing/2014/main" id="{FAE3EC4D-D445-5848-A541-CB317E750BDC}"/>
              </a:ext>
            </a:extLst>
          </p:cNvPr>
          <p:cNvSpPr/>
          <p:nvPr/>
        </p:nvSpPr>
        <p:spPr>
          <a:xfrm>
            <a:off x="9276891" y="583564"/>
            <a:ext cx="410603" cy="546103"/>
          </a:xfrm>
          <a:prstGeom prst="can">
            <a:avLst/>
          </a:prstGeom>
          <a:solidFill>
            <a:schemeClr val="bg1">
              <a:lumMod val="65000"/>
            </a:schemeClr>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30" name="円柱 129">
            <a:extLst>
              <a:ext uri="{FF2B5EF4-FFF2-40B4-BE49-F238E27FC236}">
                <a16:creationId xmlns:a16="http://schemas.microsoft.com/office/drawing/2014/main" id="{43A26317-73D8-3541-9CD3-79BDE6030E19}"/>
              </a:ext>
            </a:extLst>
          </p:cNvPr>
          <p:cNvSpPr/>
          <p:nvPr/>
        </p:nvSpPr>
        <p:spPr>
          <a:xfrm>
            <a:off x="6643627" y="4905396"/>
            <a:ext cx="410603" cy="546103"/>
          </a:xfrm>
          <a:prstGeom prst="can">
            <a:avLst/>
          </a:prstGeom>
          <a:solidFill>
            <a:schemeClr val="bg1">
              <a:lumMod val="65000"/>
            </a:schemeClr>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38" name="1 つの角を切り取った四角形 137">
            <a:extLst>
              <a:ext uri="{FF2B5EF4-FFF2-40B4-BE49-F238E27FC236}">
                <a16:creationId xmlns:a16="http://schemas.microsoft.com/office/drawing/2014/main" id="{9B38ADF9-A3FD-C841-A6EC-8788DEA220B7}"/>
              </a:ext>
            </a:extLst>
          </p:cNvPr>
          <p:cNvSpPr/>
          <p:nvPr/>
        </p:nvSpPr>
        <p:spPr>
          <a:xfrm flipH="1">
            <a:off x="407366" y="5007527"/>
            <a:ext cx="4589793" cy="951471"/>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sz="1600" b="1">
                <a:solidFill>
                  <a:schemeClr val="tx1"/>
                </a:solidFill>
              </a:rPr>
              <a:t>コスト（移動距離が短いルート</a:t>
            </a:r>
            <a:r>
              <a:rPr lang="en-US" altLang="ja-JP" sz="1600" b="1" dirty="0">
                <a:solidFill>
                  <a:schemeClr val="tx1"/>
                </a:solidFill>
              </a:rPr>
              <a:t>)</a:t>
            </a:r>
            <a:r>
              <a:rPr lang="ja-JP" altLang="en-US" sz="1600" b="1">
                <a:solidFill>
                  <a:schemeClr val="tx1"/>
                </a:solidFill>
              </a:rPr>
              <a:t>を選択する</a:t>
            </a:r>
            <a:endParaRPr kumimoji="1" lang="ja-JP" altLang="en-US" sz="1600" dirty="0" err="1">
              <a:solidFill>
                <a:schemeClr val="tx1"/>
              </a:solidFill>
            </a:endParaRPr>
          </a:p>
        </p:txBody>
      </p:sp>
      <p:grpSp>
        <p:nvGrpSpPr>
          <p:cNvPr id="136" name="グループ化 135">
            <a:extLst>
              <a:ext uri="{FF2B5EF4-FFF2-40B4-BE49-F238E27FC236}">
                <a16:creationId xmlns:a16="http://schemas.microsoft.com/office/drawing/2014/main" id="{0E16AE54-CC2E-884A-A703-246F61C38AFD}"/>
              </a:ext>
            </a:extLst>
          </p:cNvPr>
          <p:cNvGrpSpPr/>
          <p:nvPr/>
        </p:nvGrpSpPr>
        <p:grpSpPr>
          <a:xfrm rot="2836303">
            <a:off x="7428852" y="4067851"/>
            <a:ext cx="720080" cy="605336"/>
            <a:chOff x="5881370" y="2780928"/>
            <a:chExt cx="1798806" cy="1512168"/>
          </a:xfrm>
        </p:grpSpPr>
        <p:sp>
          <p:nvSpPr>
            <p:cNvPr id="139" name="正方形/長方形 138">
              <a:extLst>
                <a:ext uri="{FF2B5EF4-FFF2-40B4-BE49-F238E27FC236}">
                  <a16:creationId xmlns:a16="http://schemas.microsoft.com/office/drawing/2014/main" id="{7189F120-28FF-894B-BC80-6220E2926D67}"/>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141" name="グループ化 140">
              <a:extLst>
                <a:ext uri="{FF2B5EF4-FFF2-40B4-BE49-F238E27FC236}">
                  <a16:creationId xmlns:a16="http://schemas.microsoft.com/office/drawing/2014/main" id="{EC557974-B6BB-1340-ACA8-7A9AF51555EA}"/>
                </a:ext>
              </a:extLst>
            </p:cNvPr>
            <p:cNvGrpSpPr/>
            <p:nvPr/>
          </p:nvGrpSpPr>
          <p:grpSpPr>
            <a:xfrm>
              <a:off x="6852084" y="3392996"/>
              <a:ext cx="288032" cy="288032"/>
              <a:chOff x="4024536" y="3216424"/>
              <a:chExt cx="3168353" cy="3168352"/>
            </a:xfrm>
          </p:grpSpPr>
          <p:sp>
            <p:nvSpPr>
              <p:cNvPr id="147" name="パイ 146">
                <a:extLst>
                  <a:ext uri="{FF2B5EF4-FFF2-40B4-BE49-F238E27FC236}">
                    <a16:creationId xmlns:a16="http://schemas.microsoft.com/office/drawing/2014/main" id="{4853064B-8045-EE4E-B0C2-A01492682F4D}"/>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48" name="パイ 147">
                <a:extLst>
                  <a:ext uri="{FF2B5EF4-FFF2-40B4-BE49-F238E27FC236}">
                    <a16:creationId xmlns:a16="http://schemas.microsoft.com/office/drawing/2014/main" id="{66786287-99D6-2140-94E1-85994BBEEF33}"/>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50" name="パイ 149">
                <a:extLst>
                  <a:ext uri="{FF2B5EF4-FFF2-40B4-BE49-F238E27FC236}">
                    <a16:creationId xmlns:a16="http://schemas.microsoft.com/office/drawing/2014/main" id="{04D8F4A0-2545-C649-978A-D51134C3BCBE}"/>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142" name="角丸四角形 141">
              <a:extLst>
                <a:ext uri="{FF2B5EF4-FFF2-40B4-BE49-F238E27FC236}">
                  <a16:creationId xmlns:a16="http://schemas.microsoft.com/office/drawing/2014/main" id="{29FB8EC5-7FF6-FD40-AD6A-4F75038AD949}"/>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4" name="角丸四角形 143">
              <a:extLst>
                <a:ext uri="{FF2B5EF4-FFF2-40B4-BE49-F238E27FC236}">
                  <a16:creationId xmlns:a16="http://schemas.microsoft.com/office/drawing/2014/main" id="{055C6A25-B7F3-BC4B-9F55-7660A2BBF866}"/>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5" name="円/楕円 144">
              <a:extLst>
                <a:ext uri="{FF2B5EF4-FFF2-40B4-BE49-F238E27FC236}">
                  <a16:creationId xmlns:a16="http://schemas.microsoft.com/office/drawing/2014/main" id="{C7D9CEB5-3F0A-EF49-985B-2EE60EDC58AA}"/>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cxnSp>
        <p:nvCxnSpPr>
          <p:cNvPr id="133" name="直線コネクタ 132">
            <a:extLst>
              <a:ext uri="{FF2B5EF4-FFF2-40B4-BE49-F238E27FC236}">
                <a16:creationId xmlns:a16="http://schemas.microsoft.com/office/drawing/2014/main" id="{76C80B86-36BF-D54F-8124-2BC4DBAB929A}"/>
              </a:ext>
            </a:extLst>
          </p:cNvPr>
          <p:cNvCxnSpPr>
            <a:cxnSpLocks/>
          </p:cNvCxnSpPr>
          <p:nvPr/>
        </p:nvCxnSpPr>
        <p:spPr>
          <a:xfrm flipH="1" flipV="1">
            <a:off x="7718940" y="4447753"/>
            <a:ext cx="469823" cy="493415"/>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5" name="直線コネクタ 134">
            <a:extLst>
              <a:ext uri="{FF2B5EF4-FFF2-40B4-BE49-F238E27FC236}">
                <a16:creationId xmlns:a16="http://schemas.microsoft.com/office/drawing/2014/main" id="{0535D61E-5812-8C4A-9C95-C611CE76E95A}"/>
              </a:ext>
            </a:extLst>
          </p:cNvPr>
          <p:cNvCxnSpPr>
            <a:cxnSpLocks/>
          </p:cNvCxnSpPr>
          <p:nvPr/>
        </p:nvCxnSpPr>
        <p:spPr>
          <a:xfrm>
            <a:off x="7705731" y="4446113"/>
            <a:ext cx="0" cy="1225692"/>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1" name="直線コネクタ 150">
            <a:extLst>
              <a:ext uri="{FF2B5EF4-FFF2-40B4-BE49-F238E27FC236}">
                <a16:creationId xmlns:a16="http://schemas.microsoft.com/office/drawing/2014/main" id="{A7BF7812-2247-E547-8197-2CB74A2F68EE}"/>
              </a:ext>
            </a:extLst>
          </p:cNvPr>
          <p:cNvCxnSpPr>
            <a:cxnSpLocks/>
          </p:cNvCxnSpPr>
          <p:nvPr/>
        </p:nvCxnSpPr>
        <p:spPr>
          <a:xfrm>
            <a:off x="7733292" y="6156303"/>
            <a:ext cx="1748900" cy="0"/>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3" name="直線コネクタ 152">
            <a:extLst>
              <a:ext uri="{FF2B5EF4-FFF2-40B4-BE49-F238E27FC236}">
                <a16:creationId xmlns:a16="http://schemas.microsoft.com/office/drawing/2014/main" id="{B1D5CFAE-85C6-7949-A9F7-A48438B1D6DC}"/>
              </a:ext>
            </a:extLst>
          </p:cNvPr>
          <p:cNvCxnSpPr>
            <a:cxnSpLocks/>
          </p:cNvCxnSpPr>
          <p:nvPr/>
        </p:nvCxnSpPr>
        <p:spPr>
          <a:xfrm flipV="1">
            <a:off x="9519836" y="5362378"/>
            <a:ext cx="816095" cy="782122"/>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24" name="グループ化 123">
            <a:extLst>
              <a:ext uri="{FF2B5EF4-FFF2-40B4-BE49-F238E27FC236}">
                <a16:creationId xmlns:a16="http://schemas.microsoft.com/office/drawing/2014/main" id="{EFA48875-6C41-6245-93F9-E25B055CF611}"/>
              </a:ext>
            </a:extLst>
          </p:cNvPr>
          <p:cNvGrpSpPr/>
          <p:nvPr/>
        </p:nvGrpSpPr>
        <p:grpSpPr>
          <a:xfrm rot="16200000">
            <a:off x="7432754" y="5204846"/>
            <a:ext cx="720080" cy="605336"/>
            <a:chOff x="5881370" y="2780928"/>
            <a:chExt cx="1798806" cy="1512168"/>
          </a:xfrm>
        </p:grpSpPr>
        <p:sp>
          <p:nvSpPr>
            <p:cNvPr id="132" name="正方形/長方形 131">
              <a:extLst>
                <a:ext uri="{FF2B5EF4-FFF2-40B4-BE49-F238E27FC236}">
                  <a16:creationId xmlns:a16="http://schemas.microsoft.com/office/drawing/2014/main" id="{424B2A51-B46D-5449-9ED4-0BEF44858F2D}"/>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160" name="グループ化 159">
              <a:extLst>
                <a:ext uri="{FF2B5EF4-FFF2-40B4-BE49-F238E27FC236}">
                  <a16:creationId xmlns:a16="http://schemas.microsoft.com/office/drawing/2014/main" id="{781573B5-D082-F549-92C1-540E81E135B0}"/>
                </a:ext>
              </a:extLst>
            </p:cNvPr>
            <p:cNvGrpSpPr/>
            <p:nvPr/>
          </p:nvGrpSpPr>
          <p:grpSpPr>
            <a:xfrm>
              <a:off x="6852084" y="3392996"/>
              <a:ext cx="288032" cy="288032"/>
              <a:chOff x="4024536" y="3216424"/>
              <a:chExt cx="3168353" cy="3168352"/>
            </a:xfrm>
          </p:grpSpPr>
          <p:sp>
            <p:nvSpPr>
              <p:cNvPr id="199" name="パイ 198">
                <a:extLst>
                  <a:ext uri="{FF2B5EF4-FFF2-40B4-BE49-F238E27FC236}">
                    <a16:creationId xmlns:a16="http://schemas.microsoft.com/office/drawing/2014/main" id="{9C81E4F0-CF34-1C49-9AFF-11081BAF0AD1}"/>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00" name="パイ 199">
                <a:extLst>
                  <a:ext uri="{FF2B5EF4-FFF2-40B4-BE49-F238E27FC236}">
                    <a16:creationId xmlns:a16="http://schemas.microsoft.com/office/drawing/2014/main" id="{8008E282-93AC-2240-9A64-00C65012E3EC}"/>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02" name="パイ 201">
                <a:extLst>
                  <a:ext uri="{FF2B5EF4-FFF2-40B4-BE49-F238E27FC236}">
                    <a16:creationId xmlns:a16="http://schemas.microsoft.com/office/drawing/2014/main" id="{3A686CC2-0680-B543-BD50-DD7BEA7A8070}"/>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161" name="角丸四角形 160">
              <a:extLst>
                <a:ext uri="{FF2B5EF4-FFF2-40B4-BE49-F238E27FC236}">
                  <a16:creationId xmlns:a16="http://schemas.microsoft.com/office/drawing/2014/main" id="{E5815AD0-014E-1D49-B5EA-F41B3B9ABD8B}"/>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2" name="角丸四角形 161">
              <a:extLst>
                <a:ext uri="{FF2B5EF4-FFF2-40B4-BE49-F238E27FC236}">
                  <a16:creationId xmlns:a16="http://schemas.microsoft.com/office/drawing/2014/main" id="{A64BBB27-C66D-FD44-BA21-D3A7899D5B24}"/>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3" name="円/楕円 162">
              <a:extLst>
                <a:ext uri="{FF2B5EF4-FFF2-40B4-BE49-F238E27FC236}">
                  <a16:creationId xmlns:a16="http://schemas.microsoft.com/office/drawing/2014/main" id="{12BEE695-4670-994E-BFC9-79861891ADE4}"/>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grpSp>
        <p:nvGrpSpPr>
          <p:cNvPr id="203" name="グループ化 202">
            <a:extLst>
              <a:ext uri="{FF2B5EF4-FFF2-40B4-BE49-F238E27FC236}">
                <a16:creationId xmlns:a16="http://schemas.microsoft.com/office/drawing/2014/main" id="{45DCBE13-AE6D-9748-B345-9F889B2C2524}"/>
              </a:ext>
            </a:extLst>
          </p:cNvPr>
          <p:cNvGrpSpPr/>
          <p:nvPr/>
        </p:nvGrpSpPr>
        <p:grpSpPr>
          <a:xfrm rot="8444661">
            <a:off x="9505579" y="5320426"/>
            <a:ext cx="720080" cy="605336"/>
            <a:chOff x="5881370" y="2780928"/>
            <a:chExt cx="1798806" cy="1512168"/>
          </a:xfrm>
        </p:grpSpPr>
        <p:sp>
          <p:nvSpPr>
            <p:cNvPr id="205" name="正方形/長方形 204">
              <a:extLst>
                <a:ext uri="{FF2B5EF4-FFF2-40B4-BE49-F238E27FC236}">
                  <a16:creationId xmlns:a16="http://schemas.microsoft.com/office/drawing/2014/main" id="{A53AC20E-2C8F-6042-AD7E-F6B82B6E1FAA}"/>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206" name="グループ化 205">
              <a:extLst>
                <a:ext uri="{FF2B5EF4-FFF2-40B4-BE49-F238E27FC236}">
                  <a16:creationId xmlns:a16="http://schemas.microsoft.com/office/drawing/2014/main" id="{99004411-7744-4A49-9A91-39DDFAA37A6D}"/>
                </a:ext>
              </a:extLst>
            </p:cNvPr>
            <p:cNvGrpSpPr/>
            <p:nvPr/>
          </p:nvGrpSpPr>
          <p:grpSpPr>
            <a:xfrm>
              <a:off x="6852084" y="3392996"/>
              <a:ext cx="288032" cy="288032"/>
              <a:chOff x="4024536" y="3216424"/>
              <a:chExt cx="3168353" cy="3168352"/>
            </a:xfrm>
          </p:grpSpPr>
          <p:sp>
            <p:nvSpPr>
              <p:cNvPr id="211" name="パイ 210">
                <a:extLst>
                  <a:ext uri="{FF2B5EF4-FFF2-40B4-BE49-F238E27FC236}">
                    <a16:creationId xmlns:a16="http://schemas.microsoft.com/office/drawing/2014/main" id="{71B71F6E-4F98-EF43-B559-6359AEA83CAC}"/>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13" name="パイ 212">
                <a:extLst>
                  <a:ext uri="{FF2B5EF4-FFF2-40B4-BE49-F238E27FC236}">
                    <a16:creationId xmlns:a16="http://schemas.microsoft.com/office/drawing/2014/main" id="{C28CB163-5D32-184E-A4C2-5AC9DACB6D33}"/>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14" name="パイ 213">
                <a:extLst>
                  <a:ext uri="{FF2B5EF4-FFF2-40B4-BE49-F238E27FC236}">
                    <a16:creationId xmlns:a16="http://schemas.microsoft.com/office/drawing/2014/main" id="{338F91B9-130D-9A4F-8C98-E64EC7A5AD99}"/>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207" name="角丸四角形 206">
              <a:extLst>
                <a:ext uri="{FF2B5EF4-FFF2-40B4-BE49-F238E27FC236}">
                  <a16:creationId xmlns:a16="http://schemas.microsoft.com/office/drawing/2014/main" id="{80C1353C-3265-E943-8DB7-4FC6C537357C}"/>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8" name="角丸四角形 207">
              <a:extLst>
                <a:ext uri="{FF2B5EF4-FFF2-40B4-BE49-F238E27FC236}">
                  <a16:creationId xmlns:a16="http://schemas.microsoft.com/office/drawing/2014/main" id="{4D5A0055-24CE-2C4E-A332-0C4282E796FD}"/>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0" name="円/楕円 209">
              <a:extLst>
                <a:ext uri="{FF2B5EF4-FFF2-40B4-BE49-F238E27FC236}">
                  <a16:creationId xmlns:a16="http://schemas.microsoft.com/office/drawing/2014/main" id="{020A7AD8-D183-C845-8805-EE9E71926F55}"/>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spTree>
    <p:extLst>
      <p:ext uri="{BB962C8B-B14F-4D97-AF65-F5344CB8AC3E}">
        <p14:creationId xmlns:p14="http://schemas.microsoft.com/office/powerpoint/2010/main" val="406619903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2" name="グループ化 241">
            <a:extLst>
              <a:ext uri="{FF2B5EF4-FFF2-40B4-BE49-F238E27FC236}">
                <a16:creationId xmlns:a16="http://schemas.microsoft.com/office/drawing/2014/main" id="{0168AD15-3E6C-C744-A41B-66D176B1B2DD}"/>
              </a:ext>
            </a:extLst>
          </p:cNvPr>
          <p:cNvGrpSpPr/>
          <p:nvPr/>
        </p:nvGrpSpPr>
        <p:grpSpPr>
          <a:xfrm>
            <a:off x="5690955" y="692696"/>
            <a:ext cx="5805645" cy="5742638"/>
            <a:chOff x="5816969" y="692696"/>
            <a:chExt cx="5805645" cy="5742638"/>
          </a:xfrm>
        </p:grpSpPr>
        <p:sp>
          <p:nvSpPr>
            <p:cNvPr id="89" name="円/楕円 88">
              <a:extLst>
                <a:ext uri="{FF2B5EF4-FFF2-40B4-BE49-F238E27FC236}">
                  <a16:creationId xmlns:a16="http://schemas.microsoft.com/office/drawing/2014/main" id="{D1F2729C-8511-474F-A648-2DD32D4BC889}"/>
                </a:ext>
              </a:extLst>
            </p:cNvPr>
            <p:cNvSpPr/>
            <p:nvPr/>
          </p:nvSpPr>
          <p:spPr>
            <a:xfrm>
              <a:off x="8409257" y="1574794"/>
              <a:ext cx="558062" cy="558062"/>
            </a:xfrm>
            <a:prstGeom prst="ellipse">
              <a:avLst/>
            </a:prstGeom>
            <a:solidFill>
              <a:schemeClr val="accent6"/>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5</a:t>
              </a:r>
              <a:endParaRPr kumimoji="1" lang="ja-JP" altLang="en-US" sz="1400" dirty="0" err="1">
                <a:solidFill>
                  <a:schemeClr val="tx1"/>
                </a:solidFill>
              </a:endParaRPr>
            </a:p>
          </p:txBody>
        </p:sp>
        <p:sp>
          <p:nvSpPr>
            <p:cNvPr id="110" name="円/楕円 109">
              <a:extLst>
                <a:ext uri="{FF2B5EF4-FFF2-40B4-BE49-F238E27FC236}">
                  <a16:creationId xmlns:a16="http://schemas.microsoft.com/office/drawing/2014/main" id="{5A54C743-E5AD-804F-BC37-358123E13F7F}"/>
                </a:ext>
              </a:extLst>
            </p:cNvPr>
            <p:cNvSpPr/>
            <p:nvPr/>
          </p:nvSpPr>
          <p:spPr>
            <a:xfrm>
              <a:off x="8409257" y="5031178"/>
              <a:ext cx="558062" cy="558062"/>
            </a:xfrm>
            <a:prstGeom prst="ellipse">
              <a:avLst/>
            </a:prstGeom>
            <a:solidFill>
              <a:srgbClr val="FF0000"/>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18</a:t>
              </a:r>
              <a:endParaRPr kumimoji="1" lang="ja-JP" altLang="en-US" sz="1400" dirty="0" err="1">
                <a:solidFill>
                  <a:schemeClr val="tx1"/>
                </a:solidFill>
              </a:endParaRPr>
            </a:p>
          </p:txBody>
        </p:sp>
        <p:grpSp>
          <p:nvGrpSpPr>
            <p:cNvPr id="164" name="グループ化 163">
              <a:extLst>
                <a:ext uri="{FF2B5EF4-FFF2-40B4-BE49-F238E27FC236}">
                  <a16:creationId xmlns:a16="http://schemas.microsoft.com/office/drawing/2014/main" id="{122099C1-0E10-4E43-8310-698832C58DE9}"/>
                </a:ext>
              </a:extLst>
            </p:cNvPr>
            <p:cNvGrpSpPr/>
            <p:nvPr/>
          </p:nvGrpSpPr>
          <p:grpSpPr>
            <a:xfrm>
              <a:off x="5816969" y="692696"/>
              <a:ext cx="2286254" cy="5742638"/>
              <a:chOff x="5816969" y="692696"/>
              <a:chExt cx="2286254" cy="5742638"/>
            </a:xfrm>
          </p:grpSpPr>
          <p:sp>
            <p:nvSpPr>
              <p:cNvPr id="37" name="円/楕円 36">
                <a:extLst>
                  <a:ext uri="{FF2B5EF4-FFF2-40B4-BE49-F238E27FC236}">
                    <a16:creationId xmlns:a16="http://schemas.microsoft.com/office/drawing/2014/main" id="{D9C62284-E67D-5B4C-B10A-0F32A4DB3826}"/>
                  </a:ext>
                </a:extLst>
              </p:cNvPr>
              <p:cNvSpPr/>
              <p:nvPr/>
            </p:nvSpPr>
            <p:spPr>
              <a:xfrm>
                <a:off x="5816969"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0</a:t>
                </a:r>
                <a:endParaRPr kumimoji="1" lang="ja-JP" altLang="en-US" sz="1400" dirty="0" err="1">
                  <a:solidFill>
                    <a:schemeClr val="tx1"/>
                  </a:solidFill>
                </a:endParaRPr>
              </a:p>
            </p:txBody>
          </p:sp>
          <p:sp>
            <p:nvSpPr>
              <p:cNvPr id="85" name="円/楕円 84">
                <a:extLst>
                  <a:ext uri="{FF2B5EF4-FFF2-40B4-BE49-F238E27FC236}">
                    <a16:creationId xmlns:a16="http://schemas.microsoft.com/office/drawing/2014/main" id="{350FDC44-7684-F74A-8BB0-749518883923}"/>
                  </a:ext>
                </a:extLst>
              </p:cNvPr>
              <p:cNvSpPr/>
              <p:nvPr/>
            </p:nvSpPr>
            <p:spPr>
              <a:xfrm>
                <a:off x="7545161"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a:t>
                </a:r>
                <a:endParaRPr kumimoji="1" lang="ja-JP" altLang="en-US" sz="1400" dirty="0" err="1">
                  <a:solidFill>
                    <a:schemeClr val="tx1"/>
                  </a:solidFill>
                </a:endParaRPr>
              </a:p>
            </p:txBody>
          </p:sp>
          <p:sp>
            <p:nvSpPr>
              <p:cNvPr id="88" name="円/楕円 87">
                <a:extLst>
                  <a:ext uri="{FF2B5EF4-FFF2-40B4-BE49-F238E27FC236}">
                    <a16:creationId xmlns:a16="http://schemas.microsoft.com/office/drawing/2014/main" id="{D660279E-39F5-B041-8D45-99F1AA114569}"/>
                  </a:ext>
                </a:extLst>
              </p:cNvPr>
              <p:cNvSpPr/>
              <p:nvPr/>
            </p:nvSpPr>
            <p:spPr>
              <a:xfrm>
                <a:off x="6681065" y="1574794"/>
                <a:ext cx="558062" cy="558062"/>
              </a:xfrm>
              <a:prstGeom prst="ellipse">
                <a:avLst/>
              </a:prstGeom>
              <a:solidFill>
                <a:srgbClr val="FFFF00"/>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4</a:t>
                </a:r>
                <a:endParaRPr kumimoji="1" lang="ja-JP" altLang="en-US" sz="1400" dirty="0" err="1">
                  <a:solidFill>
                    <a:schemeClr val="tx1"/>
                  </a:solidFill>
                </a:endParaRPr>
              </a:p>
            </p:txBody>
          </p:sp>
          <p:sp>
            <p:nvSpPr>
              <p:cNvPr id="92" name="円/楕円 91">
                <a:extLst>
                  <a:ext uri="{FF2B5EF4-FFF2-40B4-BE49-F238E27FC236}">
                    <a16:creationId xmlns:a16="http://schemas.microsoft.com/office/drawing/2014/main" id="{C9F66881-5A1E-DF4B-8BBE-2220BE0FCC15}"/>
                  </a:ext>
                </a:extLst>
              </p:cNvPr>
              <p:cNvSpPr/>
              <p:nvPr/>
            </p:nvSpPr>
            <p:spPr>
              <a:xfrm>
                <a:off x="5816969"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7</a:t>
                </a:r>
                <a:endParaRPr kumimoji="1" lang="ja-JP" altLang="en-US" sz="1400" dirty="0" err="1">
                  <a:solidFill>
                    <a:schemeClr val="tx1"/>
                  </a:solidFill>
                </a:endParaRPr>
              </a:p>
            </p:txBody>
          </p:sp>
          <p:sp>
            <p:nvSpPr>
              <p:cNvPr id="93" name="円/楕円 92">
                <a:extLst>
                  <a:ext uri="{FF2B5EF4-FFF2-40B4-BE49-F238E27FC236}">
                    <a16:creationId xmlns:a16="http://schemas.microsoft.com/office/drawing/2014/main" id="{D5D3CDD2-731F-194E-8C5D-E73161E0BE43}"/>
                  </a:ext>
                </a:extLst>
              </p:cNvPr>
              <p:cNvSpPr/>
              <p:nvPr/>
            </p:nvSpPr>
            <p:spPr>
              <a:xfrm>
                <a:off x="7545161"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8</a:t>
                </a:r>
                <a:endParaRPr kumimoji="1" lang="ja-JP" altLang="en-US" sz="1400" dirty="0" err="1">
                  <a:solidFill>
                    <a:schemeClr val="tx1"/>
                  </a:solidFill>
                </a:endParaRPr>
              </a:p>
            </p:txBody>
          </p:sp>
          <p:sp>
            <p:nvSpPr>
              <p:cNvPr id="96" name="円/楕円 95">
                <a:extLst>
                  <a:ext uri="{FF2B5EF4-FFF2-40B4-BE49-F238E27FC236}">
                    <a16:creationId xmlns:a16="http://schemas.microsoft.com/office/drawing/2014/main" id="{4A892D53-99DC-8340-B584-3635FD097DAE}"/>
                  </a:ext>
                </a:extLst>
              </p:cNvPr>
              <p:cNvSpPr/>
              <p:nvPr/>
            </p:nvSpPr>
            <p:spPr>
              <a:xfrm>
                <a:off x="5816969"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13</a:t>
                </a:r>
                <a:endParaRPr kumimoji="1" lang="ja-JP" altLang="en-US" sz="1400" dirty="0" err="1">
                  <a:solidFill>
                    <a:schemeClr val="tx1"/>
                  </a:solidFill>
                </a:endParaRPr>
              </a:p>
            </p:txBody>
          </p:sp>
          <p:sp>
            <p:nvSpPr>
              <p:cNvPr id="97" name="円/楕円 96">
                <a:extLst>
                  <a:ext uri="{FF2B5EF4-FFF2-40B4-BE49-F238E27FC236}">
                    <a16:creationId xmlns:a16="http://schemas.microsoft.com/office/drawing/2014/main" id="{196C379F-D64D-094F-A831-A2CFAE3E8553}"/>
                  </a:ext>
                </a:extLst>
              </p:cNvPr>
              <p:cNvSpPr/>
              <p:nvPr/>
            </p:nvSpPr>
            <p:spPr>
              <a:xfrm>
                <a:off x="7545161"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14</a:t>
                </a:r>
                <a:endParaRPr kumimoji="1" lang="ja-JP" altLang="en-US" sz="1400" dirty="0" err="1">
                  <a:solidFill>
                    <a:schemeClr val="tx1"/>
                  </a:solidFill>
                </a:endParaRPr>
              </a:p>
            </p:txBody>
          </p:sp>
          <p:sp>
            <p:nvSpPr>
              <p:cNvPr id="100" name="円/楕円 99">
                <a:extLst>
                  <a:ext uri="{FF2B5EF4-FFF2-40B4-BE49-F238E27FC236}">
                    <a16:creationId xmlns:a16="http://schemas.microsoft.com/office/drawing/2014/main" id="{D798247F-D864-2A42-A8B3-DD090B9ECADA}"/>
                  </a:ext>
                </a:extLst>
              </p:cNvPr>
              <p:cNvSpPr/>
              <p:nvPr/>
            </p:nvSpPr>
            <p:spPr>
              <a:xfrm>
                <a:off x="5816969"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20</a:t>
                </a:r>
                <a:endParaRPr kumimoji="1" lang="ja-JP" altLang="en-US" sz="1400" dirty="0" err="1">
                  <a:solidFill>
                    <a:schemeClr val="tx1"/>
                  </a:solidFill>
                </a:endParaRPr>
              </a:p>
            </p:txBody>
          </p:sp>
          <p:sp>
            <p:nvSpPr>
              <p:cNvPr id="101" name="円/楕円 100">
                <a:extLst>
                  <a:ext uri="{FF2B5EF4-FFF2-40B4-BE49-F238E27FC236}">
                    <a16:creationId xmlns:a16="http://schemas.microsoft.com/office/drawing/2014/main" id="{1794916B-4050-6E4C-9F3F-7ED800502077}"/>
                  </a:ext>
                </a:extLst>
              </p:cNvPr>
              <p:cNvSpPr/>
              <p:nvPr/>
            </p:nvSpPr>
            <p:spPr>
              <a:xfrm>
                <a:off x="7545161"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21</a:t>
                </a:r>
                <a:endParaRPr kumimoji="1" lang="ja-JP" altLang="en-US" sz="1400" dirty="0" err="1">
                  <a:solidFill>
                    <a:schemeClr val="tx1"/>
                  </a:solidFill>
                </a:endParaRPr>
              </a:p>
            </p:txBody>
          </p:sp>
          <p:sp>
            <p:nvSpPr>
              <p:cNvPr id="104" name="円/楕円 103">
                <a:extLst>
                  <a:ext uri="{FF2B5EF4-FFF2-40B4-BE49-F238E27FC236}">
                    <a16:creationId xmlns:a16="http://schemas.microsoft.com/office/drawing/2014/main" id="{BEA98704-B3B9-3245-852F-2D14EE73AEEB}"/>
                  </a:ext>
                </a:extLst>
              </p:cNvPr>
              <p:cNvSpPr/>
              <p:nvPr/>
            </p:nvSpPr>
            <p:spPr>
              <a:xfrm>
                <a:off x="6681065" y="3302986"/>
                <a:ext cx="558062" cy="558062"/>
              </a:xfrm>
              <a:prstGeom prst="ellipse">
                <a:avLst/>
              </a:prstGeom>
              <a:solidFill>
                <a:schemeClr val="accent5"/>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11</a:t>
                </a:r>
                <a:endParaRPr kumimoji="1" lang="ja-JP" altLang="en-US" sz="1400" dirty="0" err="1">
                  <a:solidFill>
                    <a:schemeClr val="tx1"/>
                  </a:solidFill>
                </a:endParaRPr>
              </a:p>
            </p:txBody>
          </p:sp>
          <p:sp>
            <p:nvSpPr>
              <p:cNvPr id="109" name="円/楕円 108">
                <a:extLst>
                  <a:ext uri="{FF2B5EF4-FFF2-40B4-BE49-F238E27FC236}">
                    <a16:creationId xmlns:a16="http://schemas.microsoft.com/office/drawing/2014/main" id="{C2843236-F0F3-4C4B-B598-C3E9C780D112}"/>
                  </a:ext>
                </a:extLst>
              </p:cNvPr>
              <p:cNvSpPr/>
              <p:nvPr/>
            </p:nvSpPr>
            <p:spPr>
              <a:xfrm>
                <a:off x="6681065" y="5031178"/>
                <a:ext cx="558062" cy="558062"/>
              </a:xfrm>
              <a:prstGeom prst="ellipse">
                <a:avLst/>
              </a:prstGeom>
              <a:solidFill>
                <a:schemeClr val="accent6"/>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17</a:t>
                </a:r>
                <a:endParaRPr kumimoji="1" lang="ja-JP" altLang="en-US" sz="1400" dirty="0" err="1">
                  <a:solidFill>
                    <a:schemeClr val="tx1"/>
                  </a:solidFill>
                </a:endParaRPr>
              </a:p>
            </p:txBody>
          </p:sp>
          <p:cxnSp>
            <p:nvCxnSpPr>
              <p:cNvPr id="3" name="直線コネクタ 2">
                <a:extLst>
                  <a:ext uri="{FF2B5EF4-FFF2-40B4-BE49-F238E27FC236}">
                    <a16:creationId xmlns:a16="http://schemas.microsoft.com/office/drawing/2014/main" id="{F9E4FD03-0921-744F-B4EC-337628695667}"/>
                  </a:ext>
                </a:extLst>
              </p:cNvPr>
              <p:cNvCxnSpPr/>
              <p:nvPr/>
            </p:nvCxnSpPr>
            <p:spPr>
              <a:xfrm flipV="1">
                <a:off x="6096000"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10000494-C2E8-324D-9B1B-50D0D4C2DCE0}"/>
                  </a:ext>
                </a:extLst>
              </p:cNvPr>
              <p:cNvCxnSpPr>
                <a:stCxn id="92" idx="0"/>
                <a:endCxn id="37" idx="4"/>
              </p:cNvCxnSpPr>
              <p:nvPr/>
            </p:nvCxnSpPr>
            <p:spPr>
              <a:xfrm flipV="1">
                <a:off x="6096000"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D55044D3-BD99-D24E-BD95-07940F78FCD8}"/>
                  </a:ext>
                </a:extLst>
              </p:cNvPr>
              <p:cNvCxnSpPr>
                <a:stCxn id="37" idx="6"/>
                <a:endCxn id="85" idx="2"/>
              </p:cNvCxnSpPr>
              <p:nvPr/>
            </p:nvCxnSpPr>
            <p:spPr>
              <a:xfrm>
                <a:off x="6375031" y="971727"/>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1" name="直線コネクタ 90">
                <a:extLst>
                  <a:ext uri="{FF2B5EF4-FFF2-40B4-BE49-F238E27FC236}">
                    <a16:creationId xmlns:a16="http://schemas.microsoft.com/office/drawing/2014/main" id="{51C29938-AF91-D440-9499-022BEF259EC4}"/>
                  </a:ext>
                </a:extLst>
              </p:cNvPr>
              <p:cNvCxnSpPr>
                <a:stCxn id="88" idx="1"/>
                <a:endCxn id="37" idx="5"/>
              </p:cNvCxnSpPr>
              <p:nvPr/>
            </p:nvCxnSpPr>
            <p:spPr>
              <a:xfrm flipH="1" flipV="1">
                <a:off x="6293305"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7" name="直線コネクタ 106">
                <a:extLst>
                  <a:ext uri="{FF2B5EF4-FFF2-40B4-BE49-F238E27FC236}">
                    <a16:creationId xmlns:a16="http://schemas.microsoft.com/office/drawing/2014/main" id="{AA1B06B2-499F-1F4D-89B4-836FDEC19A3D}"/>
                  </a:ext>
                </a:extLst>
              </p:cNvPr>
              <p:cNvCxnSpPr>
                <a:stCxn id="88" idx="7"/>
                <a:endCxn id="85" idx="3"/>
              </p:cNvCxnSpPr>
              <p:nvPr/>
            </p:nvCxnSpPr>
            <p:spPr>
              <a:xfrm flipV="1">
                <a:off x="7157401"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2" name="直線コネクタ 111">
                <a:extLst>
                  <a:ext uri="{FF2B5EF4-FFF2-40B4-BE49-F238E27FC236}">
                    <a16:creationId xmlns:a16="http://schemas.microsoft.com/office/drawing/2014/main" id="{4A7001F3-C3B2-BF46-9951-45F626DD2262}"/>
                  </a:ext>
                </a:extLst>
              </p:cNvPr>
              <p:cNvCxnSpPr>
                <a:stCxn id="92" idx="7"/>
                <a:endCxn id="88" idx="3"/>
              </p:cNvCxnSpPr>
              <p:nvPr/>
            </p:nvCxnSpPr>
            <p:spPr>
              <a:xfrm flipV="1">
                <a:off x="6293305"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3" name="直線コネクタ 112">
                <a:extLst>
                  <a:ext uri="{FF2B5EF4-FFF2-40B4-BE49-F238E27FC236}">
                    <a16:creationId xmlns:a16="http://schemas.microsoft.com/office/drawing/2014/main" id="{6E33BBB0-79B4-1949-8349-BC2454C4176C}"/>
                  </a:ext>
                </a:extLst>
              </p:cNvPr>
              <p:cNvCxnSpPr>
                <a:cxnSpLocks/>
                <a:stCxn id="88" idx="5"/>
                <a:endCxn id="93" idx="1"/>
              </p:cNvCxnSpPr>
              <p:nvPr/>
            </p:nvCxnSpPr>
            <p:spPr>
              <a:xfrm>
                <a:off x="7157401"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9" name="直線コネクタ 118">
                <a:extLst>
                  <a:ext uri="{FF2B5EF4-FFF2-40B4-BE49-F238E27FC236}">
                    <a16:creationId xmlns:a16="http://schemas.microsoft.com/office/drawing/2014/main" id="{00B2E016-7732-B647-891C-1D105D9AF3C4}"/>
                  </a:ext>
                </a:extLst>
              </p:cNvPr>
              <p:cNvCxnSpPr>
                <a:cxnSpLocks/>
                <a:stCxn id="100" idx="0"/>
                <a:endCxn id="96" idx="4"/>
              </p:cNvCxnSpPr>
              <p:nvPr/>
            </p:nvCxnSpPr>
            <p:spPr>
              <a:xfrm flipV="1">
                <a:off x="6096000"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2" name="直線コネクタ 121">
                <a:extLst>
                  <a:ext uri="{FF2B5EF4-FFF2-40B4-BE49-F238E27FC236}">
                    <a16:creationId xmlns:a16="http://schemas.microsoft.com/office/drawing/2014/main" id="{980A88DF-C09E-4245-819C-3E67FDB4E94C}"/>
                  </a:ext>
                </a:extLst>
              </p:cNvPr>
              <p:cNvCxnSpPr>
                <a:cxnSpLocks/>
                <a:stCxn id="96" idx="7"/>
                <a:endCxn id="104" idx="3"/>
              </p:cNvCxnSpPr>
              <p:nvPr/>
            </p:nvCxnSpPr>
            <p:spPr>
              <a:xfrm flipV="1">
                <a:off x="6293305"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5" name="直線コネクタ 124">
                <a:extLst>
                  <a:ext uri="{FF2B5EF4-FFF2-40B4-BE49-F238E27FC236}">
                    <a16:creationId xmlns:a16="http://schemas.microsoft.com/office/drawing/2014/main" id="{05B0EDD9-445A-3C48-A467-20360A196B8A}"/>
                  </a:ext>
                </a:extLst>
              </p:cNvPr>
              <p:cNvCxnSpPr>
                <a:cxnSpLocks/>
                <a:stCxn id="104" idx="7"/>
                <a:endCxn id="93" idx="3"/>
              </p:cNvCxnSpPr>
              <p:nvPr/>
            </p:nvCxnSpPr>
            <p:spPr>
              <a:xfrm flipV="1">
                <a:off x="7157401"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8" name="直線コネクタ 127">
                <a:extLst>
                  <a:ext uri="{FF2B5EF4-FFF2-40B4-BE49-F238E27FC236}">
                    <a16:creationId xmlns:a16="http://schemas.microsoft.com/office/drawing/2014/main" id="{52B9EE08-6ADB-AF42-B7C2-606BC354A5A1}"/>
                  </a:ext>
                </a:extLst>
              </p:cNvPr>
              <p:cNvCxnSpPr>
                <a:cxnSpLocks/>
                <a:stCxn id="104" idx="1"/>
                <a:endCxn id="92" idx="5"/>
              </p:cNvCxnSpPr>
              <p:nvPr/>
            </p:nvCxnSpPr>
            <p:spPr>
              <a:xfrm flipH="1" flipV="1">
                <a:off x="6293305"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1" name="直線コネクタ 130">
                <a:extLst>
                  <a:ext uri="{FF2B5EF4-FFF2-40B4-BE49-F238E27FC236}">
                    <a16:creationId xmlns:a16="http://schemas.microsoft.com/office/drawing/2014/main" id="{7DFC69ED-1E22-DD4F-87E5-CB05E8735392}"/>
                  </a:ext>
                </a:extLst>
              </p:cNvPr>
              <p:cNvCxnSpPr>
                <a:cxnSpLocks/>
                <a:stCxn id="96" idx="5"/>
                <a:endCxn id="109" idx="1"/>
              </p:cNvCxnSpPr>
              <p:nvPr/>
            </p:nvCxnSpPr>
            <p:spPr>
              <a:xfrm>
                <a:off x="6293305"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4" name="直線コネクタ 133">
                <a:extLst>
                  <a:ext uri="{FF2B5EF4-FFF2-40B4-BE49-F238E27FC236}">
                    <a16:creationId xmlns:a16="http://schemas.microsoft.com/office/drawing/2014/main" id="{0F5AD41C-3AA2-854C-9E5D-1A1AC7540D40}"/>
                  </a:ext>
                </a:extLst>
              </p:cNvPr>
              <p:cNvCxnSpPr>
                <a:cxnSpLocks/>
                <a:stCxn id="100" idx="7"/>
                <a:endCxn id="109" idx="3"/>
              </p:cNvCxnSpPr>
              <p:nvPr/>
            </p:nvCxnSpPr>
            <p:spPr>
              <a:xfrm flipV="1">
                <a:off x="6293305"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7" name="直線コネクタ 136">
                <a:extLst>
                  <a:ext uri="{FF2B5EF4-FFF2-40B4-BE49-F238E27FC236}">
                    <a16:creationId xmlns:a16="http://schemas.microsoft.com/office/drawing/2014/main" id="{D51157B1-9413-AF48-B362-C0ACD713B7BE}"/>
                  </a:ext>
                </a:extLst>
              </p:cNvPr>
              <p:cNvCxnSpPr>
                <a:cxnSpLocks/>
                <a:stCxn id="96" idx="6"/>
                <a:endCxn id="97" idx="2"/>
              </p:cNvCxnSpPr>
              <p:nvPr/>
            </p:nvCxnSpPr>
            <p:spPr>
              <a:xfrm>
                <a:off x="6375031" y="4428111"/>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0" name="直線コネクタ 139">
                <a:extLst>
                  <a:ext uri="{FF2B5EF4-FFF2-40B4-BE49-F238E27FC236}">
                    <a16:creationId xmlns:a16="http://schemas.microsoft.com/office/drawing/2014/main" id="{8E2D9501-1705-2644-9AFE-2EC9C138FF3E}"/>
                  </a:ext>
                </a:extLst>
              </p:cNvPr>
              <p:cNvCxnSpPr>
                <a:cxnSpLocks/>
                <a:stCxn id="100" idx="6"/>
                <a:endCxn id="101" idx="2"/>
              </p:cNvCxnSpPr>
              <p:nvPr/>
            </p:nvCxnSpPr>
            <p:spPr>
              <a:xfrm>
                <a:off x="6375031" y="6156303"/>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3" name="直線コネクタ 142">
                <a:extLst>
                  <a:ext uri="{FF2B5EF4-FFF2-40B4-BE49-F238E27FC236}">
                    <a16:creationId xmlns:a16="http://schemas.microsoft.com/office/drawing/2014/main" id="{C6D42C15-CD79-574A-A149-A5300A139835}"/>
                  </a:ext>
                </a:extLst>
              </p:cNvPr>
              <p:cNvCxnSpPr>
                <a:cxnSpLocks/>
                <a:stCxn id="109" idx="5"/>
                <a:endCxn id="101" idx="1"/>
              </p:cNvCxnSpPr>
              <p:nvPr/>
            </p:nvCxnSpPr>
            <p:spPr>
              <a:xfrm>
                <a:off x="7157401"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6" name="直線コネクタ 145">
                <a:extLst>
                  <a:ext uri="{FF2B5EF4-FFF2-40B4-BE49-F238E27FC236}">
                    <a16:creationId xmlns:a16="http://schemas.microsoft.com/office/drawing/2014/main" id="{EDD0E7DE-40B7-BE4A-A863-46E7D7D29167}"/>
                  </a:ext>
                </a:extLst>
              </p:cNvPr>
              <p:cNvCxnSpPr>
                <a:cxnSpLocks/>
                <a:stCxn id="109" idx="7"/>
                <a:endCxn id="97" idx="3"/>
              </p:cNvCxnSpPr>
              <p:nvPr/>
            </p:nvCxnSpPr>
            <p:spPr>
              <a:xfrm flipV="1">
                <a:off x="7157401"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9" name="直線コネクタ 148">
                <a:extLst>
                  <a:ext uri="{FF2B5EF4-FFF2-40B4-BE49-F238E27FC236}">
                    <a16:creationId xmlns:a16="http://schemas.microsoft.com/office/drawing/2014/main" id="{592A8D2C-B407-254B-8A9E-0EE966BA0EC6}"/>
                  </a:ext>
                </a:extLst>
              </p:cNvPr>
              <p:cNvCxnSpPr>
                <a:cxnSpLocks/>
              </p:cNvCxnSpPr>
              <p:nvPr/>
            </p:nvCxnSpPr>
            <p:spPr>
              <a:xfrm flipV="1">
                <a:off x="7824192"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2" name="直線コネクタ 151">
                <a:extLst>
                  <a:ext uri="{FF2B5EF4-FFF2-40B4-BE49-F238E27FC236}">
                    <a16:creationId xmlns:a16="http://schemas.microsoft.com/office/drawing/2014/main" id="{6976B23E-3B7B-7F4E-A8FD-68394D635E1F}"/>
                  </a:ext>
                </a:extLst>
              </p:cNvPr>
              <p:cNvCxnSpPr>
                <a:cxnSpLocks/>
                <a:stCxn id="97" idx="1"/>
                <a:endCxn id="104" idx="5"/>
              </p:cNvCxnSpPr>
              <p:nvPr/>
            </p:nvCxnSpPr>
            <p:spPr>
              <a:xfrm flipH="1" flipV="1">
                <a:off x="7157401"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5" name="直線コネクタ 154">
                <a:extLst>
                  <a:ext uri="{FF2B5EF4-FFF2-40B4-BE49-F238E27FC236}">
                    <a16:creationId xmlns:a16="http://schemas.microsoft.com/office/drawing/2014/main" id="{FA683FC1-7F13-B045-986C-7F8C771CDDEB}"/>
                  </a:ext>
                </a:extLst>
              </p:cNvPr>
              <p:cNvCxnSpPr>
                <a:cxnSpLocks/>
              </p:cNvCxnSpPr>
              <p:nvPr/>
            </p:nvCxnSpPr>
            <p:spPr>
              <a:xfrm flipV="1">
                <a:off x="7824192"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8" name="直線コネクタ 157">
                <a:extLst>
                  <a:ext uri="{FF2B5EF4-FFF2-40B4-BE49-F238E27FC236}">
                    <a16:creationId xmlns:a16="http://schemas.microsoft.com/office/drawing/2014/main" id="{37112907-E53E-A143-803F-BE0CE09A6ADD}"/>
                  </a:ext>
                </a:extLst>
              </p:cNvPr>
              <p:cNvCxnSpPr>
                <a:cxnSpLocks/>
              </p:cNvCxnSpPr>
              <p:nvPr/>
            </p:nvCxnSpPr>
            <p:spPr>
              <a:xfrm flipV="1">
                <a:off x="7824192"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65" name="グループ化 164">
              <a:extLst>
                <a:ext uri="{FF2B5EF4-FFF2-40B4-BE49-F238E27FC236}">
                  <a16:creationId xmlns:a16="http://schemas.microsoft.com/office/drawing/2014/main" id="{959098E5-613F-8248-AA24-3C7376760D6A}"/>
                </a:ext>
              </a:extLst>
            </p:cNvPr>
            <p:cNvGrpSpPr/>
            <p:nvPr/>
          </p:nvGrpSpPr>
          <p:grpSpPr>
            <a:xfrm>
              <a:off x="9336360" y="692696"/>
              <a:ext cx="2286254" cy="5742638"/>
              <a:chOff x="5816969" y="692696"/>
              <a:chExt cx="2286254" cy="5742638"/>
            </a:xfrm>
          </p:grpSpPr>
          <p:sp>
            <p:nvSpPr>
              <p:cNvPr id="166" name="円/楕円 165">
                <a:extLst>
                  <a:ext uri="{FF2B5EF4-FFF2-40B4-BE49-F238E27FC236}">
                    <a16:creationId xmlns:a16="http://schemas.microsoft.com/office/drawing/2014/main" id="{990E401C-1C72-B34A-B467-B368EFC2DAAC}"/>
                  </a:ext>
                </a:extLst>
              </p:cNvPr>
              <p:cNvSpPr/>
              <p:nvPr/>
            </p:nvSpPr>
            <p:spPr>
              <a:xfrm>
                <a:off x="5816969"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a:t>
                </a:r>
                <a:endParaRPr kumimoji="1" lang="ja-JP" altLang="en-US" sz="1400" dirty="0" err="1">
                  <a:solidFill>
                    <a:schemeClr val="tx1"/>
                  </a:solidFill>
                </a:endParaRPr>
              </a:p>
            </p:txBody>
          </p:sp>
          <p:sp>
            <p:nvSpPr>
              <p:cNvPr id="167" name="円/楕円 166">
                <a:extLst>
                  <a:ext uri="{FF2B5EF4-FFF2-40B4-BE49-F238E27FC236}">
                    <a16:creationId xmlns:a16="http://schemas.microsoft.com/office/drawing/2014/main" id="{9C3397E3-4F73-A046-BA4F-216FF2935EC7}"/>
                  </a:ext>
                </a:extLst>
              </p:cNvPr>
              <p:cNvSpPr/>
              <p:nvPr/>
            </p:nvSpPr>
            <p:spPr>
              <a:xfrm>
                <a:off x="7545161"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3</a:t>
                </a:r>
                <a:endParaRPr kumimoji="1" lang="ja-JP" altLang="en-US" sz="1400" dirty="0" err="1">
                  <a:solidFill>
                    <a:schemeClr val="tx1"/>
                  </a:solidFill>
                </a:endParaRPr>
              </a:p>
            </p:txBody>
          </p:sp>
          <p:sp>
            <p:nvSpPr>
              <p:cNvPr id="168" name="円/楕円 167">
                <a:extLst>
                  <a:ext uri="{FF2B5EF4-FFF2-40B4-BE49-F238E27FC236}">
                    <a16:creationId xmlns:a16="http://schemas.microsoft.com/office/drawing/2014/main" id="{E4C5033B-4E9F-1445-8155-37F139D16B80}"/>
                  </a:ext>
                </a:extLst>
              </p:cNvPr>
              <p:cNvSpPr/>
              <p:nvPr/>
            </p:nvSpPr>
            <p:spPr>
              <a:xfrm>
                <a:off x="6681065" y="1574794"/>
                <a:ext cx="558062" cy="558062"/>
              </a:xfrm>
              <a:prstGeom prst="ellipse">
                <a:avLst/>
              </a:prstGeom>
              <a:solidFill>
                <a:srgbClr val="FF0000"/>
              </a:solidFill>
              <a:ln w="38100">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6</a:t>
                </a:r>
                <a:endParaRPr kumimoji="1" lang="ja-JP" altLang="en-US" sz="1400" dirty="0" err="1">
                  <a:solidFill>
                    <a:schemeClr val="tx1"/>
                  </a:solidFill>
                </a:endParaRPr>
              </a:p>
            </p:txBody>
          </p:sp>
          <p:sp>
            <p:nvSpPr>
              <p:cNvPr id="169" name="円/楕円 168">
                <a:extLst>
                  <a:ext uri="{FF2B5EF4-FFF2-40B4-BE49-F238E27FC236}">
                    <a16:creationId xmlns:a16="http://schemas.microsoft.com/office/drawing/2014/main" id="{8509BEB8-8A2E-AA46-B335-61C4FDCF17E7}"/>
                  </a:ext>
                </a:extLst>
              </p:cNvPr>
              <p:cNvSpPr/>
              <p:nvPr/>
            </p:nvSpPr>
            <p:spPr>
              <a:xfrm>
                <a:off x="5816969"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a:t>
                </a:r>
                <a:endParaRPr kumimoji="1" lang="ja-JP" altLang="en-US" sz="1400" dirty="0" err="1">
                  <a:solidFill>
                    <a:schemeClr val="tx1"/>
                  </a:solidFill>
                </a:endParaRPr>
              </a:p>
            </p:txBody>
          </p:sp>
          <p:sp>
            <p:nvSpPr>
              <p:cNvPr id="170" name="円/楕円 169">
                <a:extLst>
                  <a:ext uri="{FF2B5EF4-FFF2-40B4-BE49-F238E27FC236}">
                    <a16:creationId xmlns:a16="http://schemas.microsoft.com/office/drawing/2014/main" id="{DAF187DF-3DFF-DC48-A596-119367BC4848}"/>
                  </a:ext>
                </a:extLst>
              </p:cNvPr>
              <p:cNvSpPr/>
              <p:nvPr/>
            </p:nvSpPr>
            <p:spPr>
              <a:xfrm>
                <a:off x="7545161"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10</a:t>
                </a:r>
                <a:endParaRPr kumimoji="1" lang="ja-JP" altLang="en-US" sz="1400" dirty="0" err="1">
                  <a:solidFill>
                    <a:schemeClr val="tx1"/>
                  </a:solidFill>
                </a:endParaRPr>
              </a:p>
            </p:txBody>
          </p:sp>
          <p:sp>
            <p:nvSpPr>
              <p:cNvPr id="171" name="円/楕円 170">
                <a:extLst>
                  <a:ext uri="{FF2B5EF4-FFF2-40B4-BE49-F238E27FC236}">
                    <a16:creationId xmlns:a16="http://schemas.microsoft.com/office/drawing/2014/main" id="{2A20970F-5F85-ED44-9B60-12BE345BC844}"/>
                  </a:ext>
                </a:extLst>
              </p:cNvPr>
              <p:cNvSpPr/>
              <p:nvPr/>
            </p:nvSpPr>
            <p:spPr>
              <a:xfrm>
                <a:off x="5816969"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15</a:t>
                </a:r>
                <a:endParaRPr kumimoji="1" lang="ja-JP" altLang="en-US" sz="1400" dirty="0" err="1">
                  <a:solidFill>
                    <a:schemeClr val="tx1"/>
                  </a:solidFill>
                </a:endParaRPr>
              </a:p>
            </p:txBody>
          </p:sp>
          <p:sp>
            <p:nvSpPr>
              <p:cNvPr id="172" name="円/楕円 171">
                <a:extLst>
                  <a:ext uri="{FF2B5EF4-FFF2-40B4-BE49-F238E27FC236}">
                    <a16:creationId xmlns:a16="http://schemas.microsoft.com/office/drawing/2014/main" id="{E409B8CB-9427-134B-B7B8-5DE9386A089E}"/>
                  </a:ext>
                </a:extLst>
              </p:cNvPr>
              <p:cNvSpPr/>
              <p:nvPr/>
            </p:nvSpPr>
            <p:spPr>
              <a:xfrm>
                <a:off x="7545161"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16</a:t>
                </a:r>
                <a:endParaRPr kumimoji="1" lang="ja-JP" altLang="en-US" sz="1400" dirty="0" err="1">
                  <a:solidFill>
                    <a:schemeClr val="tx1"/>
                  </a:solidFill>
                </a:endParaRPr>
              </a:p>
            </p:txBody>
          </p:sp>
          <p:sp>
            <p:nvSpPr>
              <p:cNvPr id="173" name="円/楕円 172">
                <a:extLst>
                  <a:ext uri="{FF2B5EF4-FFF2-40B4-BE49-F238E27FC236}">
                    <a16:creationId xmlns:a16="http://schemas.microsoft.com/office/drawing/2014/main" id="{D6B64710-13C1-3548-8155-1B57269C2C80}"/>
                  </a:ext>
                </a:extLst>
              </p:cNvPr>
              <p:cNvSpPr/>
              <p:nvPr/>
            </p:nvSpPr>
            <p:spPr>
              <a:xfrm>
                <a:off x="5816969"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22</a:t>
                </a:r>
                <a:endParaRPr kumimoji="1" lang="ja-JP" altLang="en-US" sz="1400" dirty="0" err="1">
                  <a:solidFill>
                    <a:schemeClr val="tx1"/>
                  </a:solidFill>
                </a:endParaRPr>
              </a:p>
            </p:txBody>
          </p:sp>
          <p:sp>
            <p:nvSpPr>
              <p:cNvPr id="174" name="円/楕円 173">
                <a:extLst>
                  <a:ext uri="{FF2B5EF4-FFF2-40B4-BE49-F238E27FC236}">
                    <a16:creationId xmlns:a16="http://schemas.microsoft.com/office/drawing/2014/main" id="{D0FDDEAF-B7F4-0F4B-A892-295114F34964}"/>
                  </a:ext>
                </a:extLst>
              </p:cNvPr>
              <p:cNvSpPr/>
              <p:nvPr/>
            </p:nvSpPr>
            <p:spPr>
              <a:xfrm>
                <a:off x="7545161"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23</a:t>
                </a:r>
                <a:endParaRPr kumimoji="1" lang="ja-JP" altLang="en-US" sz="1400" dirty="0" err="1">
                  <a:solidFill>
                    <a:schemeClr val="tx1"/>
                  </a:solidFill>
                </a:endParaRPr>
              </a:p>
            </p:txBody>
          </p:sp>
          <p:sp>
            <p:nvSpPr>
              <p:cNvPr id="175" name="円/楕円 174">
                <a:extLst>
                  <a:ext uri="{FF2B5EF4-FFF2-40B4-BE49-F238E27FC236}">
                    <a16:creationId xmlns:a16="http://schemas.microsoft.com/office/drawing/2014/main" id="{609974D6-54AF-B84D-BCCE-20DF68C7EE0E}"/>
                  </a:ext>
                </a:extLst>
              </p:cNvPr>
              <p:cNvSpPr/>
              <p:nvPr/>
            </p:nvSpPr>
            <p:spPr>
              <a:xfrm>
                <a:off x="6681065" y="3302986"/>
                <a:ext cx="558062" cy="558062"/>
              </a:xfrm>
              <a:prstGeom prst="ellipse">
                <a:avLst/>
              </a:prstGeom>
              <a:solidFill>
                <a:srgbClr val="FFFF00"/>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12</a:t>
                </a:r>
                <a:endParaRPr kumimoji="1" lang="ja-JP" altLang="en-US" sz="1400" dirty="0" err="1">
                  <a:solidFill>
                    <a:schemeClr val="tx1"/>
                  </a:solidFill>
                </a:endParaRPr>
              </a:p>
            </p:txBody>
          </p:sp>
          <p:sp>
            <p:nvSpPr>
              <p:cNvPr id="176" name="円/楕円 175">
                <a:extLst>
                  <a:ext uri="{FF2B5EF4-FFF2-40B4-BE49-F238E27FC236}">
                    <a16:creationId xmlns:a16="http://schemas.microsoft.com/office/drawing/2014/main" id="{C0CB62E0-FC5C-DA4F-8336-10CA3D63D43D}"/>
                  </a:ext>
                </a:extLst>
              </p:cNvPr>
              <p:cNvSpPr/>
              <p:nvPr/>
            </p:nvSpPr>
            <p:spPr>
              <a:xfrm>
                <a:off x="6681065" y="5031178"/>
                <a:ext cx="558062" cy="558062"/>
              </a:xfrm>
              <a:prstGeom prst="ellipse">
                <a:avLst/>
              </a:prstGeom>
              <a:solidFill>
                <a:schemeClr val="accent5"/>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19</a:t>
                </a:r>
                <a:endParaRPr kumimoji="1" lang="ja-JP" altLang="en-US" sz="1400" dirty="0" err="1">
                  <a:solidFill>
                    <a:schemeClr val="tx1"/>
                  </a:solidFill>
                </a:endParaRPr>
              </a:p>
            </p:txBody>
          </p:sp>
          <p:cxnSp>
            <p:nvCxnSpPr>
              <p:cNvPr id="177" name="直線コネクタ 176">
                <a:extLst>
                  <a:ext uri="{FF2B5EF4-FFF2-40B4-BE49-F238E27FC236}">
                    <a16:creationId xmlns:a16="http://schemas.microsoft.com/office/drawing/2014/main" id="{64A294CC-B067-0246-BDB9-6B9D2742C507}"/>
                  </a:ext>
                </a:extLst>
              </p:cNvPr>
              <p:cNvCxnSpPr/>
              <p:nvPr/>
            </p:nvCxnSpPr>
            <p:spPr>
              <a:xfrm flipV="1">
                <a:off x="6096000"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8" name="直線コネクタ 177">
                <a:extLst>
                  <a:ext uri="{FF2B5EF4-FFF2-40B4-BE49-F238E27FC236}">
                    <a16:creationId xmlns:a16="http://schemas.microsoft.com/office/drawing/2014/main" id="{29F7D520-12F8-5C4F-AAF1-E83F693B2B0C}"/>
                  </a:ext>
                </a:extLst>
              </p:cNvPr>
              <p:cNvCxnSpPr>
                <a:stCxn id="169" idx="0"/>
                <a:endCxn id="166" idx="4"/>
              </p:cNvCxnSpPr>
              <p:nvPr/>
            </p:nvCxnSpPr>
            <p:spPr>
              <a:xfrm flipV="1">
                <a:off x="6096000"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9" name="直線コネクタ 178">
                <a:extLst>
                  <a:ext uri="{FF2B5EF4-FFF2-40B4-BE49-F238E27FC236}">
                    <a16:creationId xmlns:a16="http://schemas.microsoft.com/office/drawing/2014/main" id="{26A047FA-6578-D54E-B3E6-F0559F322B56}"/>
                  </a:ext>
                </a:extLst>
              </p:cNvPr>
              <p:cNvCxnSpPr>
                <a:stCxn id="166" idx="6"/>
                <a:endCxn id="167" idx="2"/>
              </p:cNvCxnSpPr>
              <p:nvPr/>
            </p:nvCxnSpPr>
            <p:spPr>
              <a:xfrm>
                <a:off x="6375031" y="971727"/>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0" name="直線コネクタ 179">
                <a:extLst>
                  <a:ext uri="{FF2B5EF4-FFF2-40B4-BE49-F238E27FC236}">
                    <a16:creationId xmlns:a16="http://schemas.microsoft.com/office/drawing/2014/main" id="{E7176C07-00BB-3646-A94A-949A2EDF9F6F}"/>
                  </a:ext>
                </a:extLst>
              </p:cNvPr>
              <p:cNvCxnSpPr>
                <a:stCxn id="168" idx="1"/>
                <a:endCxn id="166" idx="5"/>
              </p:cNvCxnSpPr>
              <p:nvPr/>
            </p:nvCxnSpPr>
            <p:spPr>
              <a:xfrm flipH="1" flipV="1">
                <a:off x="6293305"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1" name="直線コネクタ 180">
                <a:extLst>
                  <a:ext uri="{FF2B5EF4-FFF2-40B4-BE49-F238E27FC236}">
                    <a16:creationId xmlns:a16="http://schemas.microsoft.com/office/drawing/2014/main" id="{8E30617A-B54A-E243-801F-EFE1D7DE7C8F}"/>
                  </a:ext>
                </a:extLst>
              </p:cNvPr>
              <p:cNvCxnSpPr>
                <a:stCxn id="168" idx="7"/>
                <a:endCxn id="167" idx="3"/>
              </p:cNvCxnSpPr>
              <p:nvPr/>
            </p:nvCxnSpPr>
            <p:spPr>
              <a:xfrm flipV="1">
                <a:off x="7157401"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2" name="直線コネクタ 181">
                <a:extLst>
                  <a:ext uri="{FF2B5EF4-FFF2-40B4-BE49-F238E27FC236}">
                    <a16:creationId xmlns:a16="http://schemas.microsoft.com/office/drawing/2014/main" id="{274F122D-C77D-A946-9414-5B00674C73FA}"/>
                  </a:ext>
                </a:extLst>
              </p:cNvPr>
              <p:cNvCxnSpPr>
                <a:stCxn id="169" idx="7"/>
                <a:endCxn id="168" idx="3"/>
              </p:cNvCxnSpPr>
              <p:nvPr/>
            </p:nvCxnSpPr>
            <p:spPr>
              <a:xfrm flipV="1">
                <a:off x="6293305"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3" name="直線コネクタ 182">
                <a:extLst>
                  <a:ext uri="{FF2B5EF4-FFF2-40B4-BE49-F238E27FC236}">
                    <a16:creationId xmlns:a16="http://schemas.microsoft.com/office/drawing/2014/main" id="{DB92C21B-3FAE-6140-8F7D-15018D45F87D}"/>
                  </a:ext>
                </a:extLst>
              </p:cNvPr>
              <p:cNvCxnSpPr>
                <a:cxnSpLocks/>
                <a:stCxn id="168" idx="5"/>
                <a:endCxn id="170" idx="1"/>
              </p:cNvCxnSpPr>
              <p:nvPr/>
            </p:nvCxnSpPr>
            <p:spPr>
              <a:xfrm>
                <a:off x="7157401"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4" name="直線コネクタ 183">
                <a:extLst>
                  <a:ext uri="{FF2B5EF4-FFF2-40B4-BE49-F238E27FC236}">
                    <a16:creationId xmlns:a16="http://schemas.microsoft.com/office/drawing/2014/main" id="{978ED2B1-BDD0-7B4C-903F-77978BDD0E50}"/>
                  </a:ext>
                </a:extLst>
              </p:cNvPr>
              <p:cNvCxnSpPr>
                <a:cxnSpLocks/>
                <a:stCxn id="173" idx="0"/>
                <a:endCxn id="171" idx="4"/>
              </p:cNvCxnSpPr>
              <p:nvPr/>
            </p:nvCxnSpPr>
            <p:spPr>
              <a:xfrm flipV="1">
                <a:off x="6096000"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5" name="直線コネクタ 184">
                <a:extLst>
                  <a:ext uri="{FF2B5EF4-FFF2-40B4-BE49-F238E27FC236}">
                    <a16:creationId xmlns:a16="http://schemas.microsoft.com/office/drawing/2014/main" id="{43182DA5-76C2-6246-B7C6-DED8CDEE1CE8}"/>
                  </a:ext>
                </a:extLst>
              </p:cNvPr>
              <p:cNvCxnSpPr>
                <a:cxnSpLocks/>
                <a:stCxn id="171" idx="7"/>
                <a:endCxn id="175" idx="3"/>
              </p:cNvCxnSpPr>
              <p:nvPr/>
            </p:nvCxnSpPr>
            <p:spPr>
              <a:xfrm flipV="1">
                <a:off x="6293305"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6" name="直線コネクタ 185">
                <a:extLst>
                  <a:ext uri="{FF2B5EF4-FFF2-40B4-BE49-F238E27FC236}">
                    <a16:creationId xmlns:a16="http://schemas.microsoft.com/office/drawing/2014/main" id="{4CA5FD7C-8B87-F141-95AF-A6E52D6CBCF5}"/>
                  </a:ext>
                </a:extLst>
              </p:cNvPr>
              <p:cNvCxnSpPr>
                <a:cxnSpLocks/>
                <a:stCxn id="175" idx="7"/>
                <a:endCxn id="170" idx="3"/>
              </p:cNvCxnSpPr>
              <p:nvPr/>
            </p:nvCxnSpPr>
            <p:spPr>
              <a:xfrm flipV="1">
                <a:off x="7157401"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7" name="直線コネクタ 186">
                <a:extLst>
                  <a:ext uri="{FF2B5EF4-FFF2-40B4-BE49-F238E27FC236}">
                    <a16:creationId xmlns:a16="http://schemas.microsoft.com/office/drawing/2014/main" id="{0D296F0D-0844-F44E-8C1D-EF2F2F19AE33}"/>
                  </a:ext>
                </a:extLst>
              </p:cNvPr>
              <p:cNvCxnSpPr>
                <a:cxnSpLocks/>
                <a:stCxn id="175" idx="1"/>
                <a:endCxn id="169" idx="5"/>
              </p:cNvCxnSpPr>
              <p:nvPr/>
            </p:nvCxnSpPr>
            <p:spPr>
              <a:xfrm flipH="1" flipV="1">
                <a:off x="6293305"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8" name="直線コネクタ 187">
                <a:extLst>
                  <a:ext uri="{FF2B5EF4-FFF2-40B4-BE49-F238E27FC236}">
                    <a16:creationId xmlns:a16="http://schemas.microsoft.com/office/drawing/2014/main" id="{16BB51F1-2324-D64B-A0B5-E0D98FDC1E14}"/>
                  </a:ext>
                </a:extLst>
              </p:cNvPr>
              <p:cNvCxnSpPr>
                <a:cxnSpLocks/>
                <a:stCxn id="171" idx="5"/>
                <a:endCxn id="176" idx="1"/>
              </p:cNvCxnSpPr>
              <p:nvPr/>
            </p:nvCxnSpPr>
            <p:spPr>
              <a:xfrm>
                <a:off x="6293305"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9" name="直線コネクタ 188">
                <a:extLst>
                  <a:ext uri="{FF2B5EF4-FFF2-40B4-BE49-F238E27FC236}">
                    <a16:creationId xmlns:a16="http://schemas.microsoft.com/office/drawing/2014/main" id="{779FF293-5A8F-464D-9B70-959601CFE1A8}"/>
                  </a:ext>
                </a:extLst>
              </p:cNvPr>
              <p:cNvCxnSpPr>
                <a:cxnSpLocks/>
                <a:stCxn id="173" idx="7"/>
                <a:endCxn id="176" idx="3"/>
              </p:cNvCxnSpPr>
              <p:nvPr/>
            </p:nvCxnSpPr>
            <p:spPr>
              <a:xfrm flipV="1">
                <a:off x="6293305"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0" name="直線コネクタ 189">
                <a:extLst>
                  <a:ext uri="{FF2B5EF4-FFF2-40B4-BE49-F238E27FC236}">
                    <a16:creationId xmlns:a16="http://schemas.microsoft.com/office/drawing/2014/main" id="{B73D49F9-F6D3-1342-BAA6-77DA053A3B55}"/>
                  </a:ext>
                </a:extLst>
              </p:cNvPr>
              <p:cNvCxnSpPr>
                <a:cxnSpLocks/>
                <a:stCxn id="171" idx="6"/>
                <a:endCxn id="172" idx="2"/>
              </p:cNvCxnSpPr>
              <p:nvPr/>
            </p:nvCxnSpPr>
            <p:spPr>
              <a:xfrm>
                <a:off x="6375031" y="4428111"/>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1" name="直線コネクタ 190">
                <a:extLst>
                  <a:ext uri="{FF2B5EF4-FFF2-40B4-BE49-F238E27FC236}">
                    <a16:creationId xmlns:a16="http://schemas.microsoft.com/office/drawing/2014/main" id="{4B647D87-595D-4443-BA3D-E154D036E958}"/>
                  </a:ext>
                </a:extLst>
              </p:cNvPr>
              <p:cNvCxnSpPr>
                <a:cxnSpLocks/>
                <a:stCxn id="173" idx="6"/>
                <a:endCxn id="174" idx="2"/>
              </p:cNvCxnSpPr>
              <p:nvPr/>
            </p:nvCxnSpPr>
            <p:spPr>
              <a:xfrm>
                <a:off x="6375031" y="6156303"/>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2" name="直線コネクタ 191">
                <a:extLst>
                  <a:ext uri="{FF2B5EF4-FFF2-40B4-BE49-F238E27FC236}">
                    <a16:creationId xmlns:a16="http://schemas.microsoft.com/office/drawing/2014/main" id="{4A4BDB48-00C4-484A-A912-A55FD8472EE1}"/>
                  </a:ext>
                </a:extLst>
              </p:cNvPr>
              <p:cNvCxnSpPr>
                <a:cxnSpLocks/>
                <a:stCxn id="176" idx="5"/>
                <a:endCxn id="174" idx="1"/>
              </p:cNvCxnSpPr>
              <p:nvPr/>
            </p:nvCxnSpPr>
            <p:spPr>
              <a:xfrm>
                <a:off x="7157401"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3" name="直線コネクタ 192">
                <a:extLst>
                  <a:ext uri="{FF2B5EF4-FFF2-40B4-BE49-F238E27FC236}">
                    <a16:creationId xmlns:a16="http://schemas.microsoft.com/office/drawing/2014/main" id="{370A5C7D-2AAD-6446-A7AE-A3E6DA7F8467}"/>
                  </a:ext>
                </a:extLst>
              </p:cNvPr>
              <p:cNvCxnSpPr>
                <a:cxnSpLocks/>
                <a:stCxn id="176" idx="7"/>
                <a:endCxn id="172" idx="3"/>
              </p:cNvCxnSpPr>
              <p:nvPr/>
            </p:nvCxnSpPr>
            <p:spPr>
              <a:xfrm flipV="1">
                <a:off x="7157401"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4" name="直線コネクタ 193">
                <a:extLst>
                  <a:ext uri="{FF2B5EF4-FFF2-40B4-BE49-F238E27FC236}">
                    <a16:creationId xmlns:a16="http://schemas.microsoft.com/office/drawing/2014/main" id="{AE9C5E3A-116B-6C42-B340-BB4D3968F643}"/>
                  </a:ext>
                </a:extLst>
              </p:cNvPr>
              <p:cNvCxnSpPr>
                <a:cxnSpLocks/>
              </p:cNvCxnSpPr>
              <p:nvPr/>
            </p:nvCxnSpPr>
            <p:spPr>
              <a:xfrm flipV="1">
                <a:off x="7824192"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5" name="直線コネクタ 194">
                <a:extLst>
                  <a:ext uri="{FF2B5EF4-FFF2-40B4-BE49-F238E27FC236}">
                    <a16:creationId xmlns:a16="http://schemas.microsoft.com/office/drawing/2014/main" id="{2690EB41-8316-8A44-BFC5-1C5713341C80}"/>
                  </a:ext>
                </a:extLst>
              </p:cNvPr>
              <p:cNvCxnSpPr>
                <a:cxnSpLocks/>
                <a:stCxn id="172" idx="1"/>
                <a:endCxn id="175" idx="5"/>
              </p:cNvCxnSpPr>
              <p:nvPr/>
            </p:nvCxnSpPr>
            <p:spPr>
              <a:xfrm flipH="1" flipV="1">
                <a:off x="7157401"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6" name="直線コネクタ 195">
                <a:extLst>
                  <a:ext uri="{FF2B5EF4-FFF2-40B4-BE49-F238E27FC236}">
                    <a16:creationId xmlns:a16="http://schemas.microsoft.com/office/drawing/2014/main" id="{12A1D72B-182D-DE41-8670-7A8AD616D8D0}"/>
                  </a:ext>
                </a:extLst>
              </p:cNvPr>
              <p:cNvCxnSpPr>
                <a:cxnSpLocks/>
              </p:cNvCxnSpPr>
              <p:nvPr/>
            </p:nvCxnSpPr>
            <p:spPr>
              <a:xfrm flipV="1">
                <a:off x="7824192"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7" name="直線コネクタ 196">
                <a:extLst>
                  <a:ext uri="{FF2B5EF4-FFF2-40B4-BE49-F238E27FC236}">
                    <a16:creationId xmlns:a16="http://schemas.microsoft.com/office/drawing/2014/main" id="{CB14F314-7623-D24A-AA63-884F8A9FB514}"/>
                  </a:ext>
                </a:extLst>
              </p:cNvPr>
              <p:cNvCxnSpPr>
                <a:cxnSpLocks/>
              </p:cNvCxnSpPr>
              <p:nvPr/>
            </p:nvCxnSpPr>
            <p:spPr>
              <a:xfrm flipV="1">
                <a:off x="7824192"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198" name="直線コネクタ 197">
              <a:extLst>
                <a:ext uri="{FF2B5EF4-FFF2-40B4-BE49-F238E27FC236}">
                  <a16:creationId xmlns:a16="http://schemas.microsoft.com/office/drawing/2014/main" id="{3EB28F7C-206E-5A4B-85C1-0AD36EA32EDB}"/>
                </a:ext>
              </a:extLst>
            </p:cNvPr>
            <p:cNvCxnSpPr>
              <a:cxnSpLocks/>
              <a:stCxn id="85" idx="6"/>
              <a:endCxn id="166" idx="2"/>
            </p:cNvCxnSpPr>
            <p:nvPr/>
          </p:nvCxnSpPr>
          <p:spPr>
            <a:xfrm>
              <a:off x="8103223" y="971727"/>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1" name="直線コネクタ 200">
              <a:extLst>
                <a:ext uri="{FF2B5EF4-FFF2-40B4-BE49-F238E27FC236}">
                  <a16:creationId xmlns:a16="http://schemas.microsoft.com/office/drawing/2014/main" id="{43A0889A-C0B5-C941-A13E-7ECB7F960EE1}"/>
                </a:ext>
              </a:extLst>
            </p:cNvPr>
            <p:cNvCxnSpPr>
              <a:cxnSpLocks/>
              <a:stCxn id="85" idx="5"/>
              <a:endCxn id="89" idx="1"/>
            </p:cNvCxnSpPr>
            <p:nvPr/>
          </p:nvCxnSpPr>
          <p:spPr>
            <a:xfrm>
              <a:off x="8021497"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4" name="直線コネクタ 203">
              <a:extLst>
                <a:ext uri="{FF2B5EF4-FFF2-40B4-BE49-F238E27FC236}">
                  <a16:creationId xmlns:a16="http://schemas.microsoft.com/office/drawing/2014/main" id="{8C523B6E-9FE7-F247-95D6-C3CEAB13C528}"/>
                </a:ext>
              </a:extLst>
            </p:cNvPr>
            <p:cNvCxnSpPr>
              <a:cxnSpLocks/>
              <a:stCxn id="166" idx="3"/>
              <a:endCxn id="89" idx="7"/>
            </p:cNvCxnSpPr>
            <p:nvPr/>
          </p:nvCxnSpPr>
          <p:spPr>
            <a:xfrm flipH="1">
              <a:off x="8885593" y="1169032"/>
              <a:ext cx="532493"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9" name="直線コネクタ 208">
              <a:extLst>
                <a:ext uri="{FF2B5EF4-FFF2-40B4-BE49-F238E27FC236}">
                  <a16:creationId xmlns:a16="http://schemas.microsoft.com/office/drawing/2014/main" id="{AADDF17B-85AD-9444-A6C1-A4D2532278E1}"/>
                </a:ext>
              </a:extLst>
            </p:cNvPr>
            <p:cNvCxnSpPr>
              <a:cxnSpLocks/>
              <a:stCxn id="89" idx="3"/>
              <a:endCxn id="93" idx="7"/>
            </p:cNvCxnSpPr>
            <p:nvPr/>
          </p:nvCxnSpPr>
          <p:spPr>
            <a:xfrm flipH="1">
              <a:off x="8021497"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2" name="直線コネクタ 211">
              <a:extLst>
                <a:ext uri="{FF2B5EF4-FFF2-40B4-BE49-F238E27FC236}">
                  <a16:creationId xmlns:a16="http://schemas.microsoft.com/office/drawing/2014/main" id="{CB1FF459-F572-2A4A-8D4C-EB836D7BE0EE}"/>
                </a:ext>
              </a:extLst>
            </p:cNvPr>
            <p:cNvCxnSpPr>
              <a:cxnSpLocks/>
              <a:stCxn id="89" idx="5"/>
              <a:endCxn id="169" idx="1"/>
            </p:cNvCxnSpPr>
            <p:nvPr/>
          </p:nvCxnSpPr>
          <p:spPr>
            <a:xfrm>
              <a:off x="8885593" y="2051130"/>
              <a:ext cx="532493"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5" name="直線コネクタ 214">
              <a:extLst>
                <a:ext uri="{FF2B5EF4-FFF2-40B4-BE49-F238E27FC236}">
                  <a16:creationId xmlns:a16="http://schemas.microsoft.com/office/drawing/2014/main" id="{B2FCA1A0-8991-1C44-A28D-46FEBD7B5EB3}"/>
                </a:ext>
              </a:extLst>
            </p:cNvPr>
            <p:cNvCxnSpPr>
              <a:cxnSpLocks/>
              <a:stCxn id="93" idx="6"/>
              <a:endCxn id="169" idx="2"/>
            </p:cNvCxnSpPr>
            <p:nvPr/>
          </p:nvCxnSpPr>
          <p:spPr>
            <a:xfrm>
              <a:off x="8103223" y="2717921"/>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8" name="直線コネクタ 217">
              <a:extLst>
                <a:ext uri="{FF2B5EF4-FFF2-40B4-BE49-F238E27FC236}">
                  <a16:creationId xmlns:a16="http://schemas.microsoft.com/office/drawing/2014/main" id="{20A6A879-6D56-BE42-8371-38190141DBAC}"/>
                </a:ext>
              </a:extLst>
            </p:cNvPr>
            <p:cNvCxnSpPr>
              <a:cxnSpLocks/>
              <a:stCxn id="97" idx="6"/>
              <a:endCxn id="171" idx="2"/>
            </p:cNvCxnSpPr>
            <p:nvPr/>
          </p:nvCxnSpPr>
          <p:spPr>
            <a:xfrm>
              <a:off x="8103223" y="4428111"/>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1" name="直線コネクタ 220">
              <a:extLst>
                <a:ext uri="{FF2B5EF4-FFF2-40B4-BE49-F238E27FC236}">
                  <a16:creationId xmlns:a16="http://schemas.microsoft.com/office/drawing/2014/main" id="{7D6AB659-CF4B-F646-917E-C146191F5DEB}"/>
                </a:ext>
              </a:extLst>
            </p:cNvPr>
            <p:cNvCxnSpPr>
              <a:cxnSpLocks/>
              <a:stCxn id="93" idx="5"/>
              <a:endCxn id="171" idx="1"/>
            </p:cNvCxnSpPr>
            <p:nvPr/>
          </p:nvCxnSpPr>
          <p:spPr>
            <a:xfrm>
              <a:off x="8021497" y="2915226"/>
              <a:ext cx="1396589" cy="13155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4" name="直線コネクタ 223">
              <a:extLst>
                <a:ext uri="{FF2B5EF4-FFF2-40B4-BE49-F238E27FC236}">
                  <a16:creationId xmlns:a16="http://schemas.microsoft.com/office/drawing/2014/main" id="{4DDB5295-B554-C644-A152-BE4EF6B2343E}"/>
                </a:ext>
              </a:extLst>
            </p:cNvPr>
            <p:cNvCxnSpPr>
              <a:cxnSpLocks/>
              <a:stCxn id="169" idx="3"/>
              <a:endCxn id="97" idx="7"/>
            </p:cNvCxnSpPr>
            <p:nvPr/>
          </p:nvCxnSpPr>
          <p:spPr>
            <a:xfrm flipH="1">
              <a:off x="8021497" y="2915226"/>
              <a:ext cx="1396589" cy="13155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7" name="直線コネクタ 226">
              <a:extLst>
                <a:ext uri="{FF2B5EF4-FFF2-40B4-BE49-F238E27FC236}">
                  <a16:creationId xmlns:a16="http://schemas.microsoft.com/office/drawing/2014/main" id="{791EEAB1-6630-3946-8C84-178DDA685C9E}"/>
                </a:ext>
              </a:extLst>
            </p:cNvPr>
            <p:cNvCxnSpPr>
              <a:cxnSpLocks/>
              <a:stCxn id="110" idx="1"/>
              <a:endCxn id="97" idx="5"/>
            </p:cNvCxnSpPr>
            <p:nvPr/>
          </p:nvCxnSpPr>
          <p:spPr>
            <a:xfrm flipH="1" flipV="1">
              <a:off x="8021497"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0" name="直線コネクタ 229">
              <a:extLst>
                <a:ext uri="{FF2B5EF4-FFF2-40B4-BE49-F238E27FC236}">
                  <a16:creationId xmlns:a16="http://schemas.microsoft.com/office/drawing/2014/main" id="{B6B6730C-FC35-424A-93BE-693163B26723}"/>
                </a:ext>
              </a:extLst>
            </p:cNvPr>
            <p:cNvCxnSpPr>
              <a:cxnSpLocks/>
              <a:stCxn id="110" idx="7"/>
              <a:endCxn id="171" idx="3"/>
            </p:cNvCxnSpPr>
            <p:nvPr/>
          </p:nvCxnSpPr>
          <p:spPr>
            <a:xfrm flipV="1">
              <a:off x="8885593" y="4625416"/>
              <a:ext cx="532493"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3" name="直線コネクタ 232">
              <a:extLst>
                <a:ext uri="{FF2B5EF4-FFF2-40B4-BE49-F238E27FC236}">
                  <a16:creationId xmlns:a16="http://schemas.microsoft.com/office/drawing/2014/main" id="{110C968D-CC98-5D44-8A56-B4BF921F54AD}"/>
                </a:ext>
              </a:extLst>
            </p:cNvPr>
            <p:cNvCxnSpPr>
              <a:cxnSpLocks/>
              <a:stCxn id="101" idx="6"/>
              <a:endCxn id="173" idx="2"/>
            </p:cNvCxnSpPr>
            <p:nvPr/>
          </p:nvCxnSpPr>
          <p:spPr>
            <a:xfrm>
              <a:off x="8103223" y="6156303"/>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6" name="直線コネクタ 235">
              <a:extLst>
                <a:ext uri="{FF2B5EF4-FFF2-40B4-BE49-F238E27FC236}">
                  <a16:creationId xmlns:a16="http://schemas.microsoft.com/office/drawing/2014/main" id="{C2F2240D-D211-B04D-9D1D-925D1690CED3}"/>
                </a:ext>
              </a:extLst>
            </p:cNvPr>
            <p:cNvCxnSpPr>
              <a:cxnSpLocks/>
              <a:stCxn id="110" idx="5"/>
              <a:endCxn id="173" idx="1"/>
            </p:cNvCxnSpPr>
            <p:nvPr/>
          </p:nvCxnSpPr>
          <p:spPr>
            <a:xfrm>
              <a:off x="8885593" y="5507514"/>
              <a:ext cx="532493"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9" name="直線コネクタ 238">
              <a:extLst>
                <a:ext uri="{FF2B5EF4-FFF2-40B4-BE49-F238E27FC236}">
                  <a16:creationId xmlns:a16="http://schemas.microsoft.com/office/drawing/2014/main" id="{F0AC8CB3-84DF-B644-92BD-752064349022}"/>
                </a:ext>
              </a:extLst>
            </p:cNvPr>
            <p:cNvCxnSpPr>
              <a:cxnSpLocks/>
              <a:stCxn id="110" idx="3"/>
              <a:endCxn id="101" idx="7"/>
            </p:cNvCxnSpPr>
            <p:nvPr/>
          </p:nvCxnSpPr>
          <p:spPr>
            <a:xfrm flipH="1">
              <a:off x="8021497"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245" name="直線コネクタ 244">
            <a:extLst>
              <a:ext uri="{FF2B5EF4-FFF2-40B4-BE49-F238E27FC236}">
                <a16:creationId xmlns:a16="http://schemas.microsoft.com/office/drawing/2014/main" id="{1CB16227-122B-BD44-95CB-56FE464BD825}"/>
              </a:ext>
            </a:extLst>
          </p:cNvPr>
          <p:cNvCxnSpPr>
            <a:cxnSpLocks/>
            <a:stCxn id="92" idx="6"/>
            <a:endCxn id="93" idx="2"/>
          </p:cNvCxnSpPr>
          <p:nvPr/>
        </p:nvCxnSpPr>
        <p:spPr>
          <a:xfrm>
            <a:off x="6249017" y="2717921"/>
            <a:ext cx="1170130" cy="0"/>
          </a:xfrm>
          <a:prstGeom prst="line">
            <a:avLst/>
          </a:prstGeom>
          <a:ln w="381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8" name="直線コネクタ 247">
            <a:extLst>
              <a:ext uri="{FF2B5EF4-FFF2-40B4-BE49-F238E27FC236}">
                <a16:creationId xmlns:a16="http://schemas.microsoft.com/office/drawing/2014/main" id="{4457214A-BAA7-B441-87CC-59173A1560C6}"/>
              </a:ext>
            </a:extLst>
          </p:cNvPr>
          <p:cNvCxnSpPr>
            <a:cxnSpLocks/>
            <a:stCxn id="169" idx="6"/>
            <a:endCxn id="170" idx="2"/>
          </p:cNvCxnSpPr>
          <p:nvPr/>
        </p:nvCxnSpPr>
        <p:spPr>
          <a:xfrm>
            <a:off x="9768408" y="2717921"/>
            <a:ext cx="1170130" cy="0"/>
          </a:xfrm>
          <a:prstGeom prst="line">
            <a:avLst/>
          </a:prstGeom>
          <a:ln w="381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253" name="正方形/長方形 252">
            <a:extLst>
              <a:ext uri="{FF2B5EF4-FFF2-40B4-BE49-F238E27FC236}">
                <a16:creationId xmlns:a16="http://schemas.microsoft.com/office/drawing/2014/main" id="{86F87AE1-D671-834D-9152-0A5930B66170}"/>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dirty="0">
                <a:solidFill>
                  <a:schemeClr val="tx1"/>
                </a:solidFill>
              </a:rPr>
              <a:t>L</a:t>
            </a:r>
            <a:r>
              <a:rPr kumimoji="1" lang="ja-JP" altLang="en-US">
                <a:solidFill>
                  <a:schemeClr val="tx1"/>
                </a:solidFill>
              </a:rPr>
              <a:t>コースブロックビンゴエリア</a:t>
            </a:r>
          </a:p>
        </p:txBody>
      </p:sp>
      <p:pic>
        <p:nvPicPr>
          <p:cNvPr id="114" name="図 113">
            <a:extLst>
              <a:ext uri="{FF2B5EF4-FFF2-40B4-BE49-F238E27FC236}">
                <a16:creationId xmlns:a16="http://schemas.microsoft.com/office/drawing/2014/main" id="{4364D49C-CD48-9F4C-8AB4-7276CAC10B32}"/>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209705" y="692696"/>
            <a:ext cx="4545505" cy="3505200"/>
          </a:xfrm>
          <a:prstGeom prst="rect">
            <a:avLst/>
          </a:prstGeom>
        </p:spPr>
      </p:pic>
      <p:sp>
        <p:nvSpPr>
          <p:cNvPr id="116" name="円柱 115">
            <a:extLst>
              <a:ext uri="{FF2B5EF4-FFF2-40B4-BE49-F238E27FC236}">
                <a16:creationId xmlns:a16="http://schemas.microsoft.com/office/drawing/2014/main" id="{8D0E4053-A0DB-6745-A728-8FF1D01BC02C}"/>
              </a:ext>
            </a:extLst>
          </p:cNvPr>
          <p:cNvSpPr/>
          <p:nvPr/>
        </p:nvSpPr>
        <p:spPr>
          <a:xfrm>
            <a:off x="9310046" y="4051907"/>
            <a:ext cx="410603" cy="546103"/>
          </a:xfrm>
          <a:prstGeom prst="can">
            <a:avLst/>
          </a:prstGeom>
          <a:solidFill>
            <a:srgbClr val="FFFF00"/>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7" name="円柱 116">
            <a:extLst>
              <a:ext uri="{FF2B5EF4-FFF2-40B4-BE49-F238E27FC236}">
                <a16:creationId xmlns:a16="http://schemas.microsoft.com/office/drawing/2014/main" id="{1D513D36-7EA5-8B48-BF50-A5CB1FEE9A11}"/>
              </a:ext>
            </a:extLst>
          </p:cNvPr>
          <p:cNvSpPr/>
          <p:nvPr/>
        </p:nvSpPr>
        <p:spPr>
          <a:xfrm>
            <a:off x="10153092" y="4907612"/>
            <a:ext cx="410603" cy="546103"/>
          </a:xfrm>
          <a:prstGeom prst="can">
            <a:avLst/>
          </a:prstGeom>
          <a:solidFill>
            <a:schemeClr val="accent5"/>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8" name="円柱 117">
            <a:extLst>
              <a:ext uri="{FF2B5EF4-FFF2-40B4-BE49-F238E27FC236}">
                <a16:creationId xmlns:a16="http://schemas.microsoft.com/office/drawing/2014/main" id="{1FD5BDEA-7624-2D40-9731-7DBBF60920CC}"/>
              </a:ext>
            </a:extLst>
          </p:cNvPr>
          <p:cNvSpPr/>
          <p:nvPr/>
        </p:nvSpPr>
        <p:spPr>
          <a:xfrm>
            <a:off x="7527991" y="2250990"/>
            <a:ext cx="410603" cy="546103"/>
          </a:xfrm>
          <a:prstGeom prst="can">
            <a:avLst/>
          </a:prstGeom>
          <a:solidFill>
            <a:schemeClr val="accent6"/>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0" name="円柱 119">
            <a:extLst>
              <a:ext uri="{FF2B5EF4-FFF2-40B4-BE49-F238E27FC236}">
                <a16:creationId xmlns:a16="http://schemas.microsoft.com/office/drawing/2014/main" id="{48F25611-ED28-B447-82E4-58BE6C8FEEE5}"/>
              </a:ext>
            </a:extLst>
          </p:cNvPr>
          <p:cNvSpPr/>
          <p:nvPr/>
        </p:nvSpPr>
        <p:spPr>
          <a:xfrm>
            <a:off x="8348292" y="4880495"/>
            <a:ext cx="410603" cy="546103"/>
          </a:xfrm>
          <a:prstGeom prst="can">
            <a:avLst/>
          </a:prstGeom>
          <a:solidFill>
            <a:srgbClr val="FF0000"/>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1" name="円柱 120">
            <a:extLst>
              <a:ext uri="{FF2B5EF4-FFF2-40B4-BE49-F238E27FC236}">
                <a16:creationId xmlns:a16="http://schemas.microsoft.com/office/drawing/2014/main" id="{2844BB1D-58AD-8A40-B60C-495E5BE3BECB}"/>
              </a:ext>
            </a:extLst>
          </p:cNvPr>
          <p:cNvSpPr/>
          <p:nvPr/>
        </p:nvSpPr>
        <p:spPr>
          <a:xfrm>
            <a:off x="11050883" y="2318138"/>
            <a:ext cx="410603" cy="546103"/>
          </a:xfrm>
          <a:prstGeom prst="can">
            <a:avLst/>
          </a:prstGeom>
          <a:solidFill>
            <a:srgbClr val="FF0000"/>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3" name="円柱 122">
            <a:extLst>
              <a:ext uri="{FF2B5EF4-FFF2-40B4-BE49-F238E27FC236}">
                <a16:creationId xmlns:a16="http://schemas.microsoft.com/office/drawing/2014/main" id="{40FE61C1-83E3-554C-BD51-33579270913F}"/>
              </a:ext>
            </a:extLst>
          </p:cNvPr>
          <p:cNvSpPr/>
          <p:nvPr/>
        </p:nvSpPr>
        <p:spPr>
          <a:xfrm>
            <a:off x="11050882" y="5700927"/>
            <a:ext cx="410603" cy="546103"/>
          </a:xfrm>
          <a:prstGeom prst="can">
            <a:avLst/>
          </a:prstGeom>
          <a:solidFill>
            <a:schemeClr val="accent6"/>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6" name="円柱 125">
            <a:extLst>
              <a:ext uri="{FF2B5EF4-FFF2-40B4-BE49-F238E27FC236}">
                <a16:creationId xmlns:a16="http://schemas.microsoft.com/office/drawing/2014/main" id="{729B9F9F-4A56-6342-81B9-3F813F4F8EC9}"/>
              </a:ext>
            </a:extLst>
          </p:cNvPr>
          <p:cNvSpPr/>
          <p:nvPr/>
        </p:nvSpPr>
        <p:spPr>
          <a:xfrm>
            <a:off x="5770342" y="575369"/>
            <a:ext cx="410603" cy="546103"/>
          </a:xfrm>
          <a:prstGeom prst="can">
            <a:avLst/>
          </a:prstGeom>
          <a:solidFill>
            <a:schemeClr val="accent5"/>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7" name="円柱 126">
            <a:extLst>
              <a:ext uri="{FF2B5EF4-FFF2-40B4-BE49-F238E27FC236}">
                <a16:creationId xmlns:a16="http://schemas.microsoft.com/office/drawing/2014/main" id="{5B5D98A0-D8EE-124D-939C-F62B517FEFCE}"/>
              </a:ext>
            </a:extLst>
          </p:cNvPr>
          <p:cNvSpPr/>
          <p:nvPr/>
        </p:nvSpPr>
        <p:spPr>
          <a:xfrm>
            <a:off x="10188353" y="3198529"/>
            <a:ext cx="410603" cy="546103"/>
          </a:xfrm>
          <a:prstGeom prst="can">
            <a:avLst/>
          </a:prstGeom>
          <a:solidFill>
            <a:srgbClr val="FFFF00"/>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9" name="円柱 128">
            <a:extLst>
              <a:ext uri="{FF2B5EF4-FFF2-40B4-BE49-F238E27FC236}">
                <a16:creationId xmlns:a16="http://schemas.microsoft.com/office/drawing/2014/main" id="{FAE3EC4D-D445-5848-A541-CB317E750BDC}"/>
              </a:ext>
            </a:extLst>
          </p:cNvPr>
          <p:cNvSpPr/>
          <p:nvPr/>
        </p:nvSpPr>
        <p:spPr>
          <a:xfrm>
            <a:off x="9276891" y="583564"/>
            <a:ext cx="410603" cy="546103"/>
          </a:xfrm>
          <a:prstGeom prst="can">
            <a:avLst/>
          </a:prstGeom>
          <a:solidFill>
            <a:schemeClr val="bg1">
              <a:lumMod val="65000"/>
            </a:schemeClr>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30" name="円柱 129">
            <a:extLst>
              <a:ext uri="{FF2B5EF4-FFF2-40B4-BE49-F238E27FC236}">
                <a16:creationId xmlns:a16="http://schemas.microsoft.com/office/drawing/2014/main" id="{43A26317-73D8-3541-9CD3-79BDE6030E19}"/>
              </a:ext>
            </a:extLst>
          </p:cNvPr>
          <p:cNvSpPr/>
          <p:nvPr/>
        </p:nvSpPr>
        <p:spPr>
          <a:xfrm>
            <a:off x="6643627" y="4905396"/>
            <a:ext cx="410603" cy="546103"/>
          </a:xfrm>
          <a:prstGeom prst="can">
            <a:avLst/>
          </a:prstGeom>
          <a:solidFill>
            <a:schemeClr val="bg1">
              <a:lumMod val="65000"/>
            </a:schemeClr>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38" name="1 つの角を切り取った四角形 137">
            <a:extLst>
              <a:ext uri="{FF2B5EF4-FFF2-40B4-BE49-F238E27FC236}">
                <a16:creationId xmlns:a16="http://schemas.microsoft.com/office/drawing/2014/main" id="{9B38ADF9-A3FD-C841-A6EC-8788DEA220B7}"/>
              </a:ext>
            </a:extLst>
          </p:cNvPr>
          <p:cNvSpPr/>
          <p:nvPr/>
        </p:nvSpPr>
        <p:spPr>
          <a:xfrm flipH="1">
            <a:off x="407366" y="5007527"/>
            <a:ext cx="4589793" cy="951471"/>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sz="1600" b="1">
                <a:solidFill>
                  <a:schemeClr val="tx1"/>
                </a:solidFill>
              </a:rPr>
              <a:t>コスト（移動距離が短いルート</a:t>
            </a:r>
            <a:r>
              <a:rPr lang="en-US" altLang="ja-JP" sz="1600" b="1" dirty="0">
                <a:solidFill>
                  <a:schemeClr val="tx1"/>
                </a:solidFill>
              </a:rPr>
              <a:t>)</a:t>
            </a:r>
            <a:r>
              <a:rPr lang="ja-JP" altLang="en-US" sz="1600" b="1">
                <a:solidFill>
                  <a:schemeClr val="tx1"/>
                </a:solidFill>
              </a:rPr>
              <a:t>を選択する</a:t>
            </a:r>
            <a:endParaRPr kumimoji="1" lang="ja-JP" altLang="en-US" sz="1600" dirty="0" err="1">
              <a:solidFill>
                <a:schemeClr val="tx1"/>
              </a:solidFill>
            </a:endParaRPr>
          </a:p>
        </p:txBody>
      </p:sp>
      <p:grpSp>
        <p:nvGrpSpPr>
          <p:cNvPr id="203" name="グループ化 202">
            <a:extLst>
              <a:ext uri="{FF2B5EF4-FFF2-40B4-BE49-F238E27FC236}">
                <a16:creationId xmlns:a16="http://schemas.microsoft.com/office/drawing/2014/main" id="{45DCBE13-AE6D-9748-B345-9F889B2C2524}"/>
              </a:ext>
            </a:extLst>
          </p:cNvPr>
          <p:cNvGrpSpPr/>
          <p:nvPr/>
        </p:nvGrpSpPr>
        <p:grpSpPr>
          <a:xfrm rot="8444661">
            <a:off x="9505579" y="5320426"/>
            <a:ext cx="720080" cy="605336"/>
            <a:chOff x="5881370" y="2780928"/>
            <a:chExt cx="1798806" cy="1512168"/>
          </a:xfrm>
        </p:grpSpPr>
        <p:sp>
          <p:nvSpPr>
            <p:cNvPr id="205" name="正方形/長方形 204">
              <a:extLst>
                <a:ext uri="{FF2B5EF4-FFF2-40B4-BE49-F238E27FC236}">
                  <a16:creationId xmlns:a16="http://schemas.microsoft.com/office/drawing/2014/main" id="{A53AC20E-2C8F-6042-AD7E-F6B82B6E1FAA}"/>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206" name="グループ化 205">
              <a:extLst>
                <a:ext uri="{FF2B5EF4-FFF2-40B4-BE49-F238E27FC236}">
                  <a16:creationId xmlns:a16="http://schemas.microsoft.com/office/drawing/2014/main" id="{99004411-7744-4A49-9A91-39DDFAA37A6D}"/>
                </a:ext>
              </a:extLst>
            </p:cNvPr>
            <p:cNvGrpSpPr/>
            <p:nvPr/>
          </p:nvGrpSpPr>
          <p:grpSpPr>
            <a:xfrm>
              <a:off x="6852084" y="3392996"/>
              <a:ext cx="288032" cy="288032"/>
              <a:chOff x="4024536" y="3216424"/>
              <a:chExt cx="3168353" cy="3168352"/>
            </a:xfrm>
          </p:grpSpPr>
          <p:sp>
            <p:nvSpPr>
              <p:cNvPr id="211" name="パイ 210">
                <a:extLst>
                  <a:ext uri="{FF2B5EF4-FFF2-40B4-BE49-F238E27FC236}">
                    <a16:creationId xmlns:a16="http://schemas.microsoft.com/office/drawing/2014/main" id="{71B71F6E-4F98-EF43-B559-6359AEA83CAC}"/>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13" name="パイ 212">
                <a:extLst>
                  <a:ext uri="{FF2B5EF4-FFF2-40B4-BE49-F238E27FC236}">
                    <a16:creationId xmlns:a16="http://schemas.microsoft.com/office/drawing/2014/main" id="{C28CB163-5D32-184E-A4C2-5AC9DACB6D33}"/>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14" name="パイ 213">
                <a:extLst>
                  <a:ext uri="{FF2B5EF4-FFF2-40B4-BE49-F238E27FC236}">
                    <a16:creationId xmlns:a16="http://schemas.microsoft.com/office/drawing/2014/main" id="{338F91B9-130D-9A4F-8C98-E64EC7A5AD99}"/>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207" name="角丸四角形 206">
              <a:extLst>
                <a:ext uri="{FF2B5EF4-FFF2-40B4-BE49-F238E27FC236}">
                  <a16:creationId xmlns:a16="http://schemas.microsoft.com/office/drawing/2014/main" id="{80C1353C-3265-E943-8DB7-4FC6C537357C}"/>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8" name="角丸四角形 207">
              <a:extLst>
                <a:ext uri="{FF2B5EF4-FFF2-40B4-BE49-F238E27FC236}">
                  <a16:creationId xmlns:a16="http://schemas.microsoft.com/office/drawing/2014/main" id="{4D5A0055-24CE-2C4E-A332-0C4282E796FD}"/>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0" name="円/楕円 209">
              <a:extLst>
                <a:ext uri="{FF2B5EF4-FFF2-40B4-BE49-F238E27FC236}">
                  <a16:creationId xmlns:a16="http://schemas.microsoft.com/office/drawing/2014/main" id="{020A7AD8-D183-C845-8805-EE9E71926F55}"/>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cxnSp>
        <p:nvCxnSpPr>
          <p:cNvPr id="217" name="直線コネクタ 216">
            <a:extLst>
              <a:ext uri="{FF2B5EF4-FFF2-40B4-BE49-F238E27FC236}">
                <a16:creationId xmlns:a16="http://schemas.microsoft.com/office/drawing/2014/main" id="{07895EB9-40F5-7747-99F8-0639A40A9B23}"/>
              </a:ext>
            </a:extLst>
          </p:cNvPr>
          <p:cNvCxnSpPr>
            <a:cxnSpLocks/>
          </p:cNvCxnSpPr>
          <p:nvPr/>
        </p:nvCxnSpPr>
        <p:spPr>
          <a:xfrm flipV="1">
            <a:off x="9489377" y="4707142"/>
            <a:ext cx="0" cy="1069563"/>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9" name="直線コネクタ 218">
            <a:extLst>
              <a:ext uri="{FF2B5EF4-FFF2-40B4-BE49-F238E27FC236}">
                <a16:creationId xmlns:a16="http://schemas.microsoft.com/office/drawing/2014/main" id="{14BACC31-8E99-6542-8BF4-7020A12D7ABE}"/>
              </a:ext>
            </a:extLst>
          </p:cNvPr>
          <p:cNvCxnSpPr>
            <a:cxnSpLocks/>
          </p:cNvCxnSpPr>
          <p:nvPr/>
        </p:nvCxnSpPr>
        <p:spPr>
          <a:xfrm flipH="1" flipV="1">
            <a:off x="6861085" y="1888488"/>
            <a:ext cx="2597388" cy="2553342"/>
          </a:xfrm>
          <a:prstGeom prst="line">
            <a:avLst/>
          </a:prstGeom>
          <a:ln w="38100">
            <a:solidFill>
              <a:schemeClr val="tx1"/>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20" name="直線コネクタ 219">
            <a:extLst>
              <a:ext uri="{FF2B5EF4-FFF2-40B4-BE49-F238E27FC236}">
                <a16:creationId xmlns:a16="http://schemas.microsoft.com/office/drawing/2014/main" id="{6A741C5A-0FD7-3047-94DD-E996617AD7A6}"/>
              </a:ext>
            </a:extLst>
          </p:cNvPr>
          <p:cNvCxnSpPr>
            <a:cxnSpLocks/>
          </p:cNvCxnSpPr>
          <p:nvPr/>
        </p:nvCxnSpPr>
        <p:spPr>
          <a:xfrm>
            <a:off x="9672659" y="6172318"/>
            <a:ext cx="1234304" cy="16565"/>
          </a:xfrm>
          <a:prstGeom prst="line">
            <a:avLst/>
          </a:prstGeom>
          <a:ln w="38100">
            <a:solidFill>
              <a:schemeClr val="tx1"/>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22" name="直線コネクタ 221">
            <a:extLst>
              <a:ext uri="{FF2B5EF4-FFF2-40B4-BE49-F238E27FC236}">
                <a16:creationId xmlns:a16="http://schemas.microsoft.com/office/drawing/2014/main" id="{50E87CED-1DCD-CC40-817A-42A29F915612}"/>
              </a:ext>
            </a:extLst>
          </p:cNvPr>
          <p:cNvCxnSpPr>
            <a:cxnSpLocks/>
          </p:cNvCxnSpPr>
          <p:nvPr/>
        </p:nvCxnSpPr>
        <p:spPr>
          <a:xfrm flipH="1" flipV="1">
            <a:off x="6901206" y="5292207"/>
            <a:ext cx="4217711" cy="764359"/>
          </a:xfrm>
          <a:prstGeom prst="line">
            <a:avLst/>
          </a:prstGeom>
          <a:ln w="38100">
            <a:solidFill>
              <a:schemeClr val="tx1"/>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9001084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2" name="グループ化 241">
            <a:extLst>
              <a:ext uri="{FF2B5EF4-FFF2-40B4-BE49-F238E27FC236}">
                <a16:creationId xmlns:a16="http://schemas.microsoft.com/office/drawing/2014/main" id="{0168AD15-3E6C-C744-A41B-66D176B1B2DD}"/>
              </a:ext>
            </a:extLst>
          </p:cNvPr>
          <p:cNvGrpSpPr/>
          <p:nvPr/>
        </p:nvGrpSpPr>
        <p:grpSpPr>
          <a:xfrm>
            <a:off x="5690955" y="692696"/>
            <a:ext cx="5805645" cy="5742638"/>
            <a:chOff x="5816969" y="692696"/>
            <a:chExt cx="5805645" cy="5742638"/>
          </a:xfrm>
        </p:grpSpPr>
        <p:sp>
          <p:nvSpPr>
            <p:cNvPr id="89" name="円/楕円 88">
              <a:extLst>
                <a:ext uri="{FF2B5EF4-FFF2-40B4-BE49-F238E27FC236}">
                  <a16:creationId xmlns:a16="http://schemas.microsoft.com/office/drawing/2014/main" id="{D1F2729C-8511-474F-A648-2DD32D4BC889}"/>
                </a:ext>
              </a:extLst>
            </p:cNvPr>
            <p:cNvSpPr/>
            <p:nvPr/>
          </p:nvSpPr>
          <p:spPr>
            <a:xfrm>
              <a:off x="8409257" y="1574794"/>
              <a:ext cx="558062" cy="558062"/>
            </a:xfrm>
            <a:prstGeom prst="ellipse">
              <a:avLst/>
            </a:prstGeom>
            <a:solidFill>
              <a:schemeClr val="accent6"/>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5</a:t>
              </a:r>
              <a:endParaRPr kumimoji="1" lang="ja-JP" altLang="en-US" sz="1400" dirty="0" err="1">
                <a:solidFill>
                  <a:schemeClr val="tx1"/>
                </a:solidFill>
              </a:endParaRPr>
            </a:p>
          </p:txBody>
        </p:sp>
        <p:sp>
          <p:nvSpPr>
            <p:cNvPr id="110" name="円/楕円 109">
              <a:extLst>
                <a:ext uri="{FF2B5EF4-FFF2-40B4-BE49-F238E27FC236}">
                  <a16:creationId xmlns:a16="http://schemas.microsoft.com/office/drawing/2014/main" id="{5A54C743-E5AD-804F-BC37-358123E13F7F}"/>
                </a:ext>
              </a:extLst>
            </p:cNvPr>
            <p:cNvSpPr/>
            <p:nvPr/>
          </p:nvSpPr>
          <p:spPr>
            <a:xfrm>
              <a:off x="8409257" y="5031178"/>
              <a:ext cx="558062" cy="558062"/>
            </a:xfrm>
            <a:prstGeom prst="ellipse">
              <a:avLst/>
            </a:prstGeom>
            <a:solidFill>
              <a:srgbClr val="FF0000"/>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18</a:t>
              </a:r>
              <a:endParaRPr kumimoji="1" lang="ja-JP" altLang="en-US" sz="1400" dirty="0" err="1">
                <a:solidFill>
                  <a:schemeClr val="tx1"/>
                </a:solidFill>
              </a:endParaRPr>
            </a:p>
          </p:txBody>
        </p:sp>
        <p:grpSp>
          <p:nvGrpSpPr>
            <p:cNvPr id="164" name="グループ化 163">
              <a:extLst>
                <a:ext uri="{FF2B5EF4-FFF2-40B4-BE49-F238E27FC236}">
                  <a16:creationId xmlns:a16="http://schemas.microsoft.com/office/drawing/2014/main" id="{122099C1-0E10-4E43-8310-698832C58DE9}"/>
                </a:ext>
              </a:extLst>
            </p:cNvPr>
            <p:cNvGrpSpPr/>
            <p:nvPr/>
          </p:nvGrpSpPr>
          <p:grpSpPr>
            <a:xfrm>
              <a:off x="5816969" y="692696"/>
              <a:ext cx="2286254" cy="5742638"/>
              <a:chOff x="5816969" y="692696"/>
              <a:chExt cx="2286254" cy="5742638"/>
            </a:xfrm>
          </p:grpSpPr>
          <p:sp>
            <p:nvSpPr>
              <p:cNvPr id="37" name="円/楕円 36">
                <a:extLst>
                  <a:ext uri="{FF2B5EF4-FFF2-40B4-BE49-F238E27FC236}">
                    <a16:creationId xmlns:a16="http://schemas.microsoft.com/office/drawing/2014/main" id="{D9C62284-E67D-5B4C-B10A-0F32A4DB3826}"/>
                  </a:ext>
                </a:extLst>
              </p:cNvPr>
              <p:cNvSpPr/>
              <p:nvPr/>
            </p:nvSpPr>
            <p:spPr>
              <a:xfrm>
                <a:off x="5816969"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0</a:t>
                </a:r>
                <a:endParaRPr kumimoji="1" lang="ja-JP" altLang="en-US" sz="1400" dirty="0" err="1">
                  <a:solidFill>
                    <a:schemeClr val="tx1"/>
                  </a:solidFill>
                </a:endParaRPr>
              </a:p>
            </p:txBody>
          </p:sp>
          <p:sp>
            <p:nvSpPr>
              <p:cNvPr id="85" name="円/楕円 84">
                <a:extLst>
                  <a:ext uri="{FF2B5EF4-FFF2-40B4-BE49-F238E27FC236}">
                    <a16:creationId xmlns:a16="http://schemas.microsoft.com/office/drawing/2014/main" id="{350FDC44-7684-F74A-8BB0-749518883923}"/>
                  </a:ext>
                </a:extLst>
              </p:cNvPr>
              <p:cNvSpPr/>
              <p:nvPr/>
            </p:nvSpPr>
            <p:spPr>
              <a:xfrm>
                <a:off x="7545161"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a:t>
                </a:r>
                <a:endParaRPr kumimoji="1" lang="ja-JP" altLang="en-US" sz="1400" dirty="0" err="1">
                  <a:solidFill>
                    <a:schemeClr val="tx1"/>
                  </a:solidFill>
                </a:endParaRPr>
              </a:p>
            </p:txBody>
          </p:sp>
          <p:sp>
            <p:nvSpPr>
              <p:cNvPr id="88" name="円/楕円 87">
                <a:extLst>
                  <a:ext uri="{FF2B5EF4-FFF2-40B4-BE49-F238E27FC236}">
                    <a16:creationId xmlns:a16="http://schemas.microsoft.com/office/drawing/2014/main" id="{D660279E-39F5-B041-8D45-99F1AA114569}"/>
                  </a:ext>
                </a:extLst>
              </p:cNvPr>
              <p:cNvSpPr/>
              <p:nvPr/>
            </p:nvSpPr>
            <p:spPr>
              <a:xfrm>
                <a:off x="6681065" y="1574794"/>
                <a:ext cx="558062" cy="558062"/>
              </a:xfrm>
              <a:prstGeom prst="ellipse">
                <a:avLst/>
              </a:prstGeom>
              <a:solidFill>
                <a:srgbClr val="FFFF00"/>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4</a:t>
                </a:r>
                <a:endParaRPr kumimoji="1" lang="ja-JP" altLang="en-US" sz="1400" dirty="0" err="1">
                  <a:solidFill>
                    <a:schemeClr val="tx1"/>
                  </a:solidFill>
                </a:endParaRPr>
              </a:p>
            </p:txBody>
          </p:sp>
          <p:sp>
            <p:nvSpPr>
              <p:cNvPr id="92" name="円/楕円 91">
                <a:extLst>
                  <a:ext uri="{FF2B5EF4-FFF2-40B4-BE49-F238E27FC236}">
                    <a16:creationId xmlns:a16="http://schemas.microsoft.com/office/drawing/2014/main" id="{C9F66881-5A1E-DF4B-8BBE-2220BE0FCC15}"/>
                  </a:ext>
                </a:extLst>
              </p:cNvPr>
              <p:cNvSpPr/>
              <p:nvPr/>
            </p:nvSpPr>
            <p:spPr>
              <a:xfrm>
                <a:off x="5816969"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7</a:t>
                </a:r>
                <a:endParaRPr kumimoji="1" lang="ja-JP" altLang="en-US" sz="1400" dirty="0" err="1">
                  <a:solidFill>
                    <a:schemeClr val="tx1"/>
                  </a:solidFill>
                </a:endParaRPr>
              </a:p>
            </p:txBody>
          </p:sp>
          <p:sp>
            <p:nvSpPr>
              <p:cNvPr id="93" name="円/楕円 92">
                <a:extLst>
                  <a:ext uri="{FF2B5EF4-FFF2-40B4-BE49-F238E27FC236}">
                    <a16:creationId xmlns:a16="http://schemas.microsoft.com/office/drawing/2014/main" id="{D5D3CDD2-731F-194E-8C5D-E73161E0BE43}"/>
                  </a:ext>
                </a:extLst>
              </p:cNvPr>
              <p:cNvSpPr/>
              <p:nvPr/>
            </p:nvSpPr>
            <p:spPr>
              <a:xfrm>
                <a:off x="7545161"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8</a:t>
                </a:r>
                <a:endParaRPr kumimoji="1" lang="ja-JP" altLang="en-US" sz="1400" dirty="0" err="1">
                  <a:solidFill>
                    <a:schemeClr val="tx1"/>
                  </a:solidFill>
                </a:endParaRPr>
              </a:p>
            </p:txBody>
          </p:sp>
          <p:sp>
            <p:nvSpPr>
              <p:cNvPr id="96" name="円/楕円 95">
                <a:extLst>
                  <a:ext uri="{FF2B5EF4-FFF2-40B4-BE49-F238E27FC236}">
                    <a16:creationId xmlns:a16="http://schemas.microsoft.com/office/drawing/2014/main" id="{4A892D53-99DC-8340-B584-3635FD097DAE}"/>
                  </a:ext>
                </a:extLst>
              </p:cNvPr>
              <p:cNvSpPr/>
              <p:nvPr/>
            </p:nvSpPr>
            <p:spPr>
              <a:xfrm>
                <a:off x="5816969"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13</a:t>
                </a:r>
                <a:endParaRPr kumimoji="1" lang="ja-JP" altLang="en-US" sz="1400" dirty="0" err="1">
                  <a:solidFill>
                    <a:schemeClr val="tx1"/>
                  </a:solidFill>
                </a:endParaRPr>
              </a:p>
            </p:txBody>
          </p:sp>
          <p:sp>
            <p:nvSpPr>
              <p:cNvPr id="97" name="円/楕円 96">
                <a:extLst>
                  <a:ext uri="{FF2B5EF4-FFF2-40B4-BE49-F238E27FC236}">
                    <a16:creationId xmlns:a16="http://schemas.microsoft.com/office/drawing/2014/main" id="{196C379F-D64D-094F-A831-A2CFAE3E8553}"/>
                  </a:ext>
                </a:extLst>
              </p:cNvPr>
              <p:cNvSpPr/>
              <p:nvPr/>
            </p:nvSpPr>
            <p:spPr>
              <a:xfrm>
                <a:off x="7545161"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14</a:t>
                </a:r>
                <a:endParaRPr kumimoji="1" lang="ja-JP" altLang="en-US" sz="1400" dirty="0" err="1">
                  <a:solidFill>
                    <a:schemeClr val="tx1"/>
                  </a:solidFill>
                </a:endParaRPr>
              </a:p>
            </p:txBody>
          </p:sp>
          <p:sp>
            <p:nvSpPr>
              <p:cNvPr id="100" name="円/楕円 99">
                <a:extLst>
                  <a:ext uri="{FF2B5EF4-FFF2-40B4-BE49-F238E27FC236}">
                    <a16:creationId xmlns:a16="http://schemas.microsoft.com/office/drawing/2014/main" id="{D798247F-D864-2A42-A8B3-DD090B9ECADA}"/>
                  </a:ext>
                </a:extLst>
              </p:cNvPr>
              <p:cNvSpPr/>
              <p:nvPr/>
            </p:nvSpPr>
            <p:spPr>
              <a:xfrm>
                <a:off x="5816969"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20</a:t>
                </a:r>
                <a:endParaRPr kumimoji="1" lang="ja-JP" altLang="en-US" sz="1400" dirty="0" err="1">
                  <a:solidFill>
                    <a:schemeClr val="tx1"/>
                  </a:solidFill>
                </a:endParaRPr>
              </a:p>
            </p:txBody>
          </p:sp>
          <p:sp>
            <p:nvSpPr>
              <p:cNvPr id="101" name="円/楕円 100">
                <a:extLst>
                  <a:ext uri="{FF2B5EF4-FFF2-40B4-BE49-F238E27FC236}">
                    <a16:creationId xmlns:a16="http://schemas.microsoft.com/office/drawing/2014/main" id="{1794916B-4050-6E4C-9F3F-7ED800502077}"/>
                  </a:ext>
                </a:extLst>
              </p:cNvPr>
              <p:cNvSpPr/>
              <p:nvPr/>
            </p:nvSpPr>
            <p:spPr>
              <a:xfrm>
                <a:off x="7545161"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21</a:t>
                </a:r>
                <a:endParaRPr kumimoji="1" lang="ja-JP" altLang="en-US" sz="1400" dirty="0" err="1">
                  <a:solidFill>
                    <a:schemeClr val="tx1"/>
                  </a:solidFill>
                </a:endParaRPr>
              </a:p>
            </p:txBody>
          </p:sp>
          <p:sp>
            <p:nvSpPr>
              <p:cNvPr id="104" name="円/楕円 103">
                <a:extLst>
                  <a:ext uri="{FF2B5EF4-FFF2-40B4-BE49-F238E27FC236}">
                    <a16:creationId xmlns:a16="http://schemas.microsoft.com/office/drawing/2014/main" id="{BEA98704-B3B9-3245-852F-2D14EE73AEEB}"/>
                  </a:ext>
                </a:extLst>
              </p:cNvPr>
              <p:cNvSpPr/>
              <p:nvPr/>
            </p:nvSpPr>
            <p:spPr>
              <a:xfrm>
                <a:off x="6681065" y="3302986"/>
                <a:ext cx="558062" cy="558062"/>
              </a:xfrm>
              <a:prstGeom prst="ellipse">
                <a:avLst/>
              </a:prstGeom>
              <a:solidFill>
                <a:schemeClr val="accent5"/>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11</a:t>
                </a:r>
                <a:endParaRPr kumimoji="1" lang="ja-JP" altLang="en-US" sz="1400" dirty="0" err="1">
                  <a:solidFill>
                    <a:schemeClr val="tx1"/>
                  </a:solidFill>
                </a:endParaRPr>
              </a:p>
            </p:txBody>
          </p:sp>
          <p:sp>
            <p:nvSpPr>
              <p:cNvPr id="109" name="円/楕円 108">
                <a:extLst>
                  <a:ext uri="{FF2B5EF4-FFF2-40B4-BE49-F238E27FC236}">
                    <a16:creationId xmlns:a16="http://schemas.microsoft.com/office/drawing/2014/main" id="{C2843236-F0F3-4C4B-B598-C3E9C780D112}"/>
                  </a:ext>
                </a:extLst>
              </p:cNvPr>
              <p:cNvSpPr/>
              <p:nvPr/>
            </p:nvSpPr>
            <p:spPr>
              <a:xfrm>
                <a:off x="6681065" y="5031178"/>
                <a:ext cx="558062" cy="558062"/>
              </a:xfrm>
              <a:prstGeom prst="ellipse">
                <a:avLst/>
              </a:prstGeom>
              <a:solidFill>
                <a:schemeClr val="accent6"/>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17</a:t>
                </a:r>
                <a:endParaRPr kumimoji="1" lang="ja-JP" altLang="en-US" sz="1400" dirty="0" err="1">
                  <a:solidFill>
                    <a:schemeClr val="tx1"/>
                  </a:solidFill>
                </a:endParaRPr>
              </a:p>
            </p:txBody>
          </p:sp>
          <p:cxnSp>
            <p:nvCxnSpPr>
              <p:cNvPr id="3" name="直線コネクタ 2">
                <a:extLst>
                  <a:ext uri="{FF2B5EF4-FFF2-40B4-BE49-F238E27FC236}">
                    <a16:creationId xmlns:a16="http://schemas.microsoft.com/office/drawing/2014/main" id="{F9E4FD03-0921-744F-B4EC-337628695667}"/>
                  </a:ext>
                </a:extLst>
              </p:cNvPr>
              <p:cNvCxnSpPr/>
              <p:nvPr/>
            </p:nvCxnSpPr>
            <p:spPr>
              <a:xfrm flipV="1">
                <a:off x="6096000"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10000494-C2E8-324D-9B1B-50D0D4C2DCE0}"/>
                  </a:ext>
                </a:extLst>
              </p:cNvPr>
              <p:cNvCxnSpPr>
                <a:stCxn id="92" idx="0"/>
                <a:endCxn id="37" idx="4"/>
              </p:cNvCxnSpPr>
              <p:nvPr/>
            </p:nvCxnSpPr>
            <p:spPr>
              <a:xfrm flipV="1">
                <a:off x="6096000"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D55044D3-BD99-D24E-BD95-07940F78FCD8}"/>
                  </a:ext>
                </a:extLst>
              </p:cNvPr>
              <p:cNvCxnSpPr>
                <a:stCxn id="37" idx="6"/>
                <a:endCxn id="85" idx="2"/>
              </p:cNvCxnSpPr>
              <p:nvPr/>
            </p:nvCxnSpPr>
            <p:spPr>
              <a:xfrm>
                <a:off x="6375031" y="971727"/>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1" name="直線コネクタ 90">
                <a:extLst>
                  <a:ext uri="{FF2B5EF4-FFF2-40B4-BE49-F238E27FC236}">
                    <a16:creationId xmlns:a16="http://schemas.microsoft.com/office/drawing/2014/main" id="{51C29938-AF91-D440-9499-022BEF259EC4}"/>
                  </a:ext>
                </a:extLst>
              </p:cNvPr>
              <p:cNvCxnSpPr>
                <a:stCxn id="88" idx="1"/>
                <a:endCxn id="37" idx="5"/>
              </p:cNvCxnSpPr>
              <p:nvPr/>
            </p:nvCxnSpPr>
            <p:spPr>
              <a:xfrm flipH="1" flipV="1">
                <a:off x="6293305"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7" name="直線コネクタ 106">
                <a:extLst>
                  <a:ext uri="{FF2B5EF4-FFF2-40B4-BE49-F238E27FC236}">
                    <a16:creationId xmlns:a16="http://schemas.microsoft.com/office/drawing/2014/main" id="{AA1B06B2-499F-1F4D-89B4-836FDEC19A3D}"/>
                  </a:ext>
                </a:extLst>
              </p:cNvPr>
              <p:cNvCxnSpPr>
                <a:stCxn id="88" idx="7"/>
                <a:endCxn id="85" idx="3"/>
              </p:cNvCxnSpPr>
              <p:nvPr/>
            </p:nvCxnSpPr>
            <p:spPr>
              <a:xfrm flipV="1">
                <a:off x="7157401"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2" name="直線コネクタ 111">
                <a:extLst>
                  <a:ext uri="{FF2B5EF4-FFF2-40B4-BE49-F238E27FC236}">
                    <a16:creationId xmlns:a16="http://schemas.microsoft.com/office/drawing/2014/main" id="{4A7001F3-C3B2-BF46-9951-45F626DD2262}"/>
                  </a:ext>
                </a:extLst>
              </p:cNvPr>
              <p:cNvCxnSpPr>
                <a:stCxn id="92" idx="7"/>
                <a:endCxn id="88" idx="3"/>
              </p:cNvCxnSpPr>
              <p:nvPr/>
            </p:nvCxnSpPr>
            <p:spPr>
              <a:xfrm flipV="1">
                <a:off x="6293305"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3" name="直線コネクタ 112">
                <a:extLst>
                  <a:ext uri="{FF2B5EF4-FFF2-40B4-BE49-F238E27FC236}">
                    <a16:creationId xmlns:a16="http://schemas.microsoft.com/office/drawing/2014/main" id="{6E33BBB0-79B4-1949-8349-BC2454C4176C}"/>
                  </a:ext>
                </a:extLst>
              </p:cNvPr>
              <p:cNvCxnSpPr>
                <a:cxnSpLocks/>
                <a:stCxn id="88" idx="5"/>
                <a:endCxn id="93" idx="1"/>
              </p:cNvCxnSpPr>
              <p:nvPr/>
            </p:nvCxnSpPr>
            <p:spPr>
              <a:xfrm>
                <a:off x="7157401"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9" name="直線コネクタ 118">
                <a:extLst>
                  <a:ext uri="{FF2B5EF4-FFF2-40B4-BE49-F238E27FC236}">
                    <a16:creationId xmlns:a16="http://schemas.microsoft.com/office/drawing/2014/main" id="{00B2E016-7732-B647-891C-1D105D9AF3C4}"/>
                  </a:ext>
                </a:extLst>
              </p:cNvPr>
              <p:cNvCxnSpPr>
                <a:cxnSpLocks/>
                <a:stCxn id="100" idx="0"/>
                <a:endCxn id="96" idx="4"/>
              </p:cNvCxnSpPr>
              <p:nvPr/>
            </p:nvCxnSpPr>
            <p:spPr>
              <a:xfrm flipV="1">
                <a:off x="6096000"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2" name="直線コネクタ 121">
                <a:extLst>
                  <a:ext uri="{FF2B5EF4-FFF2-40B4-BE49-F238E27FC236}">
                    <a16:creationId xmlns:a16="http://schemas.microsoft.com/office/drawing/2014/main" id="{980A88DF-C09E-4245-819C-3E67FDB4E94C}"/>
                  </a:ext>
                </a:extLst>
              </p:cNvPr>
              <p:cNvCxnSpPr>
                <a:cxnSpLocks/>
                <a:stCxn id="96" idx="7"/>
                <a:endCxn id="104" idx="3"/>
              </p:cNvCxnSpPr>
              <p:nvPr/>
            </p:nvCxnSpPr>
            <p:spPr>
              <a:xfrm flipV="1">
                <a:off x="6293305"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5" name="直線コネクタ 124">
                <a:extLst>
                  <a:ext uri="{FF2B5EF4-FFF2-40B4-BE49-F238E27FC236}">
                    <a16:creationId xmlns:a16="http://schemas.microsoft.com/office/drawing/2014/main" id="{05B0EDD9-445A-3C48-A467-20360A196B8A}"/>
                  </a:ext>
                </a:extLst>
              </p:cNvPr>
              <p:cNvCxnSpPr>
                <a:cxnSpLocks/>
                <a:stCxn id="104" idx="7"/>
                <a:endCxn id="93" idx="3"/>
              </p:cNvCxnSpPr>
              <p:nvPr/>
            </p:nvCxnSpPr>
            <p:spPr>
              <a:xfrm flipV="1">
                <a:off x="7157401"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8" name="直線コネクタ 127">
                <a:extLst>
                  <a:ext uri="{FF2B5EF4-FFF2-40B4-BE49-F238E27FC236}">
                    <a16:creationId xmlns:a16="http://schemas.microsoft.com/office/drawing/2014/main" id="{52B9EE08-6ADB-AF42-B7C2-606BC354A5A1}"/>
                  </a:ext>
                </a:extLst>
              </p:cNvPr>
              <p:cNvCxnSpPr>
                <a:cxnSpLocks/>
                <a:stCxn id="104" idx="1"/>
                <a:endCxn id="92" idx="5"/>
              </p:cNvCxnSpPr>
              <p:nvPr/>
            </p:nvCxnSpPr>
            <p:spPr>
              <a:xfrm flipH="1" flipV="1">
                <a:off x="6293305"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1" name="直線コネクタ 130">
                <a:extLst>
                  <a:ext uri="{FF2B5EF4-FFF2-40B4-BE49-F238E27FC236}">
                    <a16:creationId xmlns:a16="http://schemas.microsoft.com/office/drawing/2014/main" id="{7DFC69ED-1E22-DD4F-87E5-CB05E8735392}"/>
                  </a:ext>
                </a:extLst>
              </p:cNvPr>
              <p:cNvCxnSpPr>
                <a:cxnSpLocks/>
                <a:stCxn id="96" idx="5"/>
                <a:endCxn id="109" idx="1"/>
              </p:cNvCxnSpPr>
              <p:nvPr/>
            </p:nvCxnSpPr>
            <p:spPr>
              <a:xfrm>
                <a:off x="6293305"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4" name="直線コネクタ 133">
                <a:extLst>
                  <a:ext uri="{FF2B5EF4-FFF2-40B4-BE49-F238E27FC236}">
                    <a16:creationId xmlns:a16="http://schemas.microsoft.com/office/drawing/2014/main" id="{0F5AD41C-3AA2-854C-9E5D-1A1AC7540D40}"/>
                  </a:ext>
                </a:extLst>
              </p:cNvPr>
              <p:cNvCxnSpPr>
                <a:cxnSpLocks/>
                <a:stCxn id="100" idx="7"/>
                <a:endCxn id="109" idx="3"/>
              </p:cNvCxnSpPr>
              <p:nvPr/>
            </p:nvCxnSpPr>
            <p:spPr>
              <a:xfrm flipV="1">
                <a:off x="6293305"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7" name="直線コネクタ 136">
                <a:extLst>
                  <a:ext uri="{FF2B5EF4-FFF2-40B4-BE49-F238E27FC236}">
                    <a16:creationId xmlns:a16="http://schemas.microsoft.com/office/drawing/2014/main" id="{D51157B1-9413-AF48-B362-C0ACD713B7BE}"/>
                  </a:ext>
                </a:extLst>
              </p:cNvPr>
              <p:cNvCxnSpPr>
                <a:cxnSpLocks/>
                <a:stCxn id="96" idx="6"/>
                <a:endCxn id="97" idx="2"/>
              </p:cNvCxnSpPr>
              <p:nvPr/>
            </p:nvCxnSpPr>
            <p:spPr>
              <a:xfrm>
                <a:off x="6375031" y="4428111"/>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0" name="直線コネクタ 139">
                <a:extLst>
                  <a:ext uri="{FF2B5EF4-FFF2-40B4-BE49-F238E27FC236}">
                    <a16:creationId xmlns:a16="http://schemas.microsoft.com/office/drawing/2014/main" id="{8E2D9501-1705-2644-9AFE-2EC9C138FF3E}"/>
                  </a:ext>
                </a:extLst>
              </p:cNvPr>
              <p:cNvCxnSpPr>
                <a:cxnSpLocks/>
                <a:stCxn id="100" idx="6"/>
                <a:endCxn id="101" idx="2"/>
              </p:cNvCxnSpPr>
              <p:nvPr/>
            </p:nvCxnSpPr>
            <p:spPr>
              <a:xfrm>
                <a:off x="6375031" y="6156303"/>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3" name="直線コネクタ 142">
                <a:extLst>
                  <a:ext uri="{FF2B5EF4-FFF2-40B4-BE49-F238E27FC236}">
                    <a16:creationId xmlns:a16="http://schemas.microsoft.com/office/drawing/2014/main" id="{C6D42C15-CD79-574A-A149-A5300A139835}"/>
                  </a:ext>
                </a:extLst>
              </p:cNvPr>
              <p:cNvCxnSpPr>
                <a:cxnSpLocks/>
                <a:stCxn id="109" idx="5"/>
                <a:endCxn id="101" idx="1"/>
              </p:cNvCxnSpPr>
              <p:nvPr/>
            </p:nvCxnSpPr>
            <p:spPr>
              <a:xfrm>
                <a:off x="7157401"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6" name="直線コネクタ 145">
                <a:extLst>
                  <a:ext uri="{FF2B5EF4-FFF2-40B4-BE49-F238E27FC236}">
                    <a16:creationId xmlns:a16="http://schemas.microsoft.com/office/drawing/2014/main" id="{EDD0E7DE-40B7-BE4A-A863-46E7D7D29167}"/>
                  </a:ext>
                </a:extLst>
              </p:cNvPr>
              <p:cNvCxnSpPr>
                <a:cxnSpLocks/>
                <a:stCxn id="109" idx="7"/>
                <a:endCxn id="97" idx="3"/>
              </p:cNvCxnSpPr>
              <p:nvPr/>
            </p:nvCxnSpPr>
            <p:spPr>
              <a:xfrm flipV="1">
                <a:off x="7157401"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9" name="直線コネクタ 148">
                <a:extLst>
                  <a:ext uri="{FF2B5EF4-FFF2-40B4-BE49-F238E27FC236}">
                    <a16:creationId xmlns:a16="http://schemas.microsoft.com/office/drawing/2014/main" id="{592A8D2C-B407-254B-8A9E-0EE966BA0EC6}"/>
                  </a:ext>
                </a:extLst>
              </p:cNvPr>
              <p:cNvCxnSpPr>
                <a:cxnSpLocks/>
              </p:cNvCxnSpPr>
              <p:nvPr/>
            </p:nvCxnSpPr>
            <p:spPr>
              <a:xfrm flipV="1">
                <a:off x="7824192"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2" name="直線コネクタ 151">
                <a:extLst>
                  <a:ext uri="{FF2B5EF4-FFF2-40B4-BE49-F238E27FC236}">
                    <a16:creationId xmlns:a16="http://schemas.microsoft.com/office/drawing/2014/main" id="{6976B23E-3B7B-7F4E-A8FD-68394D635E1F}"/>
                  </a:ext>
                </a:extLst>
              </p:cNvPr>
              <p:cNvCxnSpPr>
                <a:cxnSpLocks/>
                <a:stCxn id="97" idx="1"/>
                <a:endCxn id="104" idx="5"/>
              </p:cNvCxnSpPr>
              <p:nvPr/>
            </p:nvCxnSpPr>
            <p:spPr>
              <a:xfrm flipH="1" flipV="1">
                <a:off x="7157401"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5" name="直線コネクタ 154">
                <a:extLst>
                  <a:ext uri="{FF2B5EF4-FFF2-40B4-BE49-F238E27FC236}">
                    <a16:creationId xmlns:a16="http://schemas.microsoft.com/office/drawing/2014/main" id="{FA683FC1-7F13-B045-986C-7F8C771CDDEB}"/>
                  </a:ext>
                </a:extLst>
              </p:cNvPr>
              <p:cNvCxnSpPr>
                <a:cxnSpLocks/>
              </p:cNvCxnSpPr>
              <p:nvPr/>
            </p:nvCxnSpPr>
            <p:spPr>
              <a:xfrm flipV="1">
                <a:off x="7824192"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8" name="直線コネクタ 157">
                <a:extLst>
                  <a:ext uri="{FF2B5EF4-FFF2-40B4-BE49-F238E27FC236}">
                    <a16:creationId xmlns:a16="http://schemas.microsoft.com/office/drawing/2014/main" id="{37112907-E53E-A143-803F-BE0CE09A6ADD}"/>
                  </a:ext>
                </a:extLst>
              </p:cNvPr>
              <p:cNvCxnSpPr>
                <a:cxnSpLocks/>
              </p:cNvCxnSpPr>
              <p:nvPr/>
            </p:nvCxnSpPr>
            <p:spPr>
              <a:xfrm flipV="1">
                <a:off x="7824192"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65" name="グループ化 164">
              <a:extLst>
                <a:ext uri="{FF2B5EF4-FFF2-40B4-BE49-F238E27FC236}">
                  <a16:creationId xmlns:a16="http://schemas.microsoft.com/office/drawing/2014/main" id="{959098E5-613F-8248-AA24-3C7376760D6A}"/>
                </a:ext>
              </a:extLst>
            </p:cNvPr>
            <p:cNvGrpSpPr/>
            <p:nvPr/>
          </p:nvGrpSpPr>
          <p:grpSpPr>
            <a:xfrm>
              <a:off x="9336360" y="692696"/>
              <a:ext cx="2286254" cy="5742638"/>
              <a:chOff x="5816969" y="692696"/>
              <a:chExt cx="2286254" cy="5742638"/>
            </a:xfrm>
          </p:grpSpPr>
          <p:sp>
            <p:nvSpPr>
              <p:cNvPr id="166" name="円/楕円 165">
                <a:extLst>
                  <a:ext uri="{FF2B5EF4-FFF2-40B4-BE49-F238E27FC236}">
                    <a16:creationId xmlns:a16="http://schemas.microsoft.com/office/drawing/2014/main" id="{990E401C-1C72-B34A-B467-B368EFC2DAAC}"/>
                  </a:ext>
                </a:extLst>
              </p:cNvPr>
              <p:cNvSpPr/>
              <p:nvPr/>
            </p:nvSpPr>
            <p:spPr>
              <a:xfrm>
                <a:off x="5816969"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a:t>
                </a:r>
                <a:endParaRPr kumimoji="1" lang="ja-JP" altLang="en-US" sz="1400" dirty="0" err="1">
                  <a:solidFill>
                    <a:schemeClr val="tx1"/>
                  </a:solidFill>
                </a:endParaRPr>
              </a:p>
            </p:txBody>
          </p:sp>
          <p:sp>
            <p:nvSpPr>
              <p:cNvPr id="167" name="円/楕円 166">
                <a:extLst>
                  <a:ext uri="{FF2B5EF4-FFF2-40B4-BE49-F238E27FC236}">
                    <a16:creationId xmlns:a16="http://schemas.microsoft.com/office/drawing/2014/main" id="{9C3397E3-4F73-A046-BA4F-216FF2935EC7}"/>
                  </a:ext>
                </a:extLst>
              </p:cNvPr>
              <p:cNvSpPr/>
              <p:nvPr/>
            </p:nvSpPr>
            <p:spPr>
              <a:xfrm>
                <a:off x="7545161"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3</a:t>
                </a:r>
                <a:endParaRPr kumimoji="1" lang="ja-JP" altLang="en-US" sz="1400" dirty="0" err="1">
                  <a:solidFill>
                    <a:schemeClr val="tx1"/>
                  </a:solidFill>
                </a:endParaRPr>
              </a:p>
            </p:txBody>
          </p:sp>
          <p:sp>
            <p:nvSpPr>
              <p:cNvPr id="168" name="円/楕円 167">
                <a:extLst>
                  <a:ext uri="{FF2B5EF4-FFF2-40B4-BE49-F238E27FC236}">
                    <a16:creationId xmlns:a16="http://schemas.microsoft.com/office/drawing/2014/main" id="{E4C5033B-4E9F-1445-8155-37F139D16B80}"/>
                  </a:ext>
                </a:extLst>
              </p:cNvPr>
              <p:cNvSpPr/>
              <p:nvPr/>
            </p:nvSpPr>
            <p:spPr>
              <a:xfrm>
                <a:off x="6681065" y="1574794"/>
                <a:ext cx="558062" cy="558062"/>
              </a:xfrm>
              <a:prstGeom prst="ellipse">
                <a:avLst/>
              </a:prstGeom>
              <a:solidFill>
                <a:srgbClr val="FF0000"/>
              </a:solidFill>
              <a:ln w="38100">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6</a:t>
                </a:r>
                <a:endParaRPr kumimoji="1" lang="ja-JP" altLang="en-US" sz="1400" dirty="0" err="1">
                  <a:solidFill>
                    <a:schemeClr val="tx1"/>
                  </a:solidFill>
                </a:endParaRPr>
              </a:p>
            </p:txBody>
          </p:sp>
          <p:sp>
            <p:nvSpPr>
              <p:cNvPr id="169" name="円/楕円 168">
                <a:extLst>
                  <a:ext uri="{FF2B5EF4-FFF2-40B4-BE49-F238E27FC236}">
                    <a16:creationId xmlns:a16="http://schemas.microsoft.com/office/drawing/2014/main" id="{8509BEB8-8A2E-AA46-B335-61C4FDCF17E7}"/>
                  </a:ext>
                </a:extLst>
              </p:cNvPr>
              <p:cNvSpPr/>
              <p:nvPr/>
            </p:nvSpPr>
            <p:spPr>
              <a:xfrm>
                <a:off x="5816969"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a:t>
                </a:r>
                <a:endParaRPr kumimoji="1" lang="ja-JP" altLang="en-US" sz="1400" dirty="0" err="1">
                  <a:solidFill>
                    <a:schemeClr val="tx1"/>
                  </a:solidFill>
                </a:endParaRPr>
              </a:p>
            </p:txBody>
          </p:sp>
          <p:sp>
            <p:nvSpPr>
              <p:cNvPr id="170" name="円/楕円 169">
                <a:extLst>
                  <a:ext uri="{FF2B5EF4-FFF2-40B4-BE49-F238E27FC236}">
                    <a16:creationId xmlns:a16="http://schemas.microsoft.com/office/drawing/2014/main" id="{DAF187DF-3DFF-DC48-A596-119367BC4848}"/>
                  </a:ext>
                </a:extLst>
              </p:cNvPr>
              <p:cNvSpPr/>
              <p:nvPr/>
            </p:nvSpPr>
            <p:spPr>
              <a:xfrm>
                <a:off x="7545161"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10</a:t>
                </a:r>
                <a:endParaRPr kumimoji="1" lang="ja-JP" altLang="en-US" sz="1400" dirty="0" err="1">
                  <a:solidFill>
                    <a:schemeClr val="tx1"/>
                  </a:solidFill>
                </a:endParaRPr>
              </a:p>
            </p:txBody>
          </p:sp>
          <p:sp>
            <p:nvSpPr>
              <p:cNvPr id="171" name="円/楕円 170">
                <a:extLst>
                  <a:ext uri="{FF2B5EF4-FFF2-40B4-BE49-F238E27FC236}">
                    <a16:creationId xmlns:a16="http://schemas.microsoft.com/office/drawing/2014/main" id="{2A20970F-5F85-ED44-9B60-12BE345BC844}"/>
                  </a:ext>
                </a:extLst>
              </p:cNvPr>
              <p:cNvSpPr/>
              <p:nvPr/>
            </p:nvSpPr>
            <p:spPr>
              <a:xfrm>
                <a:off x="5816969"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15</a:t>
                </a:r>
                <a:endParaRPr kumimoji="1" lang="ja-JP" altLang="en-US" sz="1400" dirty="0" err="1">
                  <a:solidFill>
                    <a:schemeClr val="tx1"/>
                  </a:solidFill>
                </a:endParaRPr>
              </a:p>
            </p:txBody>
          </p:sp>
          <p:sp>
            <p:nvSpPr>
              <p:cNvPr id="172" name="円/楕円 171">
                <a:extLst>
                  <a:ext uri="{FF2B5EF4-FFF2-40B4-BE49-F238E27FC236}">
                    <a16:creationId xmlns:a16="http://schemas.microsoft.com/office/drawing/2014/main" id="{E409B8CB-9427-134B-B7B8-5DE9386A089E}"/>
                  </a:ext>
                </a:extLst>
              </p:cNvPr>
              <p:cNvSpPr/>
              <p:nvPr/>
            </p:nvSpPr>
            <p:spPr>
              <a:xfrm>
                <a:off x="7545161"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16</a:t>
                </a:r>
                <a:endParaRPr kumimoji="1" lang="ja-JP" altLang="en-US" sz="1400" dirty="0" err="1">
                  <a:solidFill>
                    <a:schemeClr val="tx1"/>
                  </a:solidFill>
                </a:endParaRPr>
              </a:p>
            </p:txBody>
          </p:sp>
          <p:sp>
            <p:nvSpPr>
              <p:cNvPr id="173" name="円/楕円 172">
                <a:extLst>
                  <a:ext uri="{FF2B5EF4-FFF2-40B4-BE49-F238E27FC236}">
                    <a16:creationId xmlns:a16="http://schemas.microsoft.com/office/drawing/2014/main" id="{D6B64710-13C1-3548-8155-1B57269C2C80}"/>
                  </a:ext>
                </a:extLst>
              </p:cNvPr>
              <p:cNvSpPr/>
              <p:nvPr/>
            </p:nvSpPr>
            <p:spPr>
              <a:xfrm>
                <a:off x="5816969"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22</a:t>
                </a:r>
                <a:endParaRPr kumimoji="1" lang="ja-JP" altLang="en-US" sz="1400" dirty="0" err="1">
                  <a:solidFill>
                    <a:schemeClr val="tx1"/>
                  </a:solidFill>
                </a:endParaRPr>
              </a:p>
            </p:txBody>
          </p:sp>
          <p:sp>
            <p:nvSpPr>
              <p:cNvPr id="174" name="円/楕円 173">
                <a:extLst>
                  <a:ext uri="{FF2B5EF4-FFF2-40B4-BE49-F238E27FC236}">
                    <a16:creationId xmlns:a16="http://schemas.microsoft.com/office/drawing/2014/main" id="{D0FDDEAF-B7F4-0F4B-A892-295114F34964}"/>
                  </a:ext>
                </a:extLst>
              </p:cNvPr>
              <p:cNvSpPr/>
              <p:nvPr/>
            </p:nvSpPr>
            <p:spPr>
              <a:xfrm>
                <a:off x="7545161"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23</a:t>
                </a:r>
                <a:endParaRPr kumimoji="1" lang="ja-JP" altLang="en-US" sz="1400" dirty="0" err="1">
                  <a:solidFill>
                    <a:schemeClr val="tx1"/>
                  </a:solidFill>
                </a:endParaRPr>
              </a:p>
            </p:txBody>
          </p:sp>
          <p:sp>
            <p:nvSpPr>
              <p:cNvPr id="175" name="円/楕円 174">
                <a:extLst>
                  <a:ext uri="{FF2B5EF4-FFF2-40B4-BE49-F238E27FC236}">
                    <a16:creationId xmlns:a16="http://schemas.microsoft.com/office/drawing/2014/main" id="{609974D6-54AF-B84D-BCCE-20DF68C7EE0E}"/>
                  </a:ext>
                </a:extLst>
              </p:cNvPr>
              <p:cNvSpPr/>
              <p:nvPr/>
            </p:nvSpPr>
            <p:spPr>
              <a:xfrm>
                <a:off x="6681065" y="3302986"/>
                <a:ext cx="558062" cy="558062"/>
              </a:xfrm>
              <a:prstGeom prst="ellipse">
                <a:avLst/>
              </a:prstGeom>
              <a:solidFill>
                <a:srgbClr val="FFFF00"/>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12</a:t>
                </a:r>
                <a:endParaRPr kumimoji="1" lang="ja-JP" altLang="en-US" sz="1400" dirty="0" err="1">
                  <a:solidFill>
                    <a:schemeClr val="tx1"/>
                  </a:solidFill>
                </a:endParaRPr>
              </a:p>
            </p:txBody>
          </p:sp>
          <p:sp>
            <p:nvSpPr>
              <p:cNvPr id="176" name="円/楕円 175">
                <a:extLst>
                  <a:ext uri="{FF2B5EF4-FFF2-40B4-BE49-F238E27FC236}">
                    <a16:creationId xmlns:a16="http://schemas.microsoft.com/office/drawing/2014/main" id="{C0CB62E0-FC5C-DA4F-8336-10CA3D63D43D}"/>
                  </a:ext>
                </a:extLst>
              </p:cNvPr>
              <p:cNvSpPr/>
              <p:nvPr/>
            </p:nvSpPr>
            <p:spPr>
              <a:xfrm>
                <a:off x="6681065" y="5031178"/>
                <a:ext cx="558062" cy="558062"/>
              </a:xfrm>
              <a:prstGeom prst="ellipse">
                <a:avLst/>
              </a:prstGeom>
              <a:solidFill>
                <a:schemeClr val="accent5"/>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19</a:t>
                </a:r>
                <a:endParaRPr kumimoji="1" lang="ja-JP" altLang="en-US" sz="1400" dirty="0" err="1">
                  <a:solidFill>
                    <a:schemeClr val="tx1"/>
                  </a:solidFill>
                </a:endParaRPr>
              </a:p>
            </p:txBody>
          </p:sp>
          <p:cxnSp>
            <p:nvCxnSpPr>
              <p:cNvPr id="177" name="直線コネクタ 176">
                <a:extLst>
                  <a:ext uri="{FF2B5EF4-FFF2-40B4-BE49-F238E27FC236}">
                    <a16:creationId xmlns:a16="http://schemas.microsoft.com/office/drawing/2014/main" id="{64A294CC-B067-0246-BDB9-6B9D2742C507}"/>
                  </a:ext>
                </a:extLst>
              </p:cNvPr>
              <p:cNvCxnSpPr/>
              <p:nvPr/>
            </p:nvCxnSpPr>
            <p:spPr>
              <a:xfrm flipV="1">
                <a:off x="6096000"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8" name="直線コネクタ 177">
                <a:extLst>
                  <a:ext uri="{FF2B5EF4-FFF2-40B4-BE49-F238E27FC236}">
                    <a16:creationId xmlns:a16="http://schemas.microsoft.com/office/drawing/2014/main" id="{29F7D520-12F8-5C4F-AAF1-E83F693B2B0C}"/>
                  </a:ext>
                </a:extLst>
              </p:cNvPr>
              <p:cNvCxnSpPr>
                <a:stCxn id="169" idx="0"/>
                <a:endCxn id="166" idx="4"/>
              </p:cNvCxnSpPr>
              <p:nvPr/>
            </p:nvCxnSpPr>
            <p:spPr>
              <a:xfrm flipV="1">
                <a:off x="6096000"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9" name="直線コネクタ 178">
                <a:extLst>
                  <a:ext uri="{FF2B5EF4-FFF2-40B4-BE49-F238E27FC236}">
                    <a16:creationId xmlns:a16="http://schemas.microsoft.com/office/drawing/2014/main" id="{26A047FA-6578-D54E-B3E6-F0559F322B56}"/>
                  </a:ext>
                </a:extLst>
              </p:cNvPr>
              <p:cNvCxnSpPr>
                <a:stCxn id="166" idx="6"/>
                <a:endCxn id="167" idx="2"/>
              </p:cNvCxnSpPr>
              <p:nvPr/>
            </p:nvCxnSpPr>
            <p:spPr>
              <a:xfrm>
                <a:off x="6375031" y="971727"/>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0" name="直線コネクタ 179">
                <a:extLst>
                  <a:ext uri="{FF2B5EF4-FFF2-40B4-BE49-F238E27FC236}">
                    <a16:creationId xmlns:a16="http://schemas.microsoft.com/office/drawing/2014/main" id="{E7176C07-00BB-3646-A94A-949A2EDF9F6F}"/>
                  </a:ext>
                </a:extLst>
              </p:cNvPr>
              <p:cNvCxnSpPr>
                <a:stCxn id="168" idx="1"/>
                <a:endCxn id="166" idx="5"/>
              </p:cNvCxnSpPr>
              <p:nvPr/>
            </p:nvCxnSpPr>
            <p:spPr>
              <a:xfrm flipH="1" flipV="1">
                <a:off x="6293305"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1" name="直線コネクタ 180">
                <a:extLst>
                  <a:ext uri="{FF2B5EF4-FFF2-40B4-BE49-F238E27FC236}">
                    <a16:creationId xmlns:a16="http://schemas.microsoft.com/office/drawing/2014/main" id="{8E30617A-B54A-E243-801F-EFE1D7DE7C8F}"/>
                  </a:ext>
                </a:extLst>
              </p:cNvPr>
              <p:cNvCxnSpPr>
                <a:stCxn id="168" idx="7"/>
                <a:endCxn id="167" idx="3"/>
              </p:cNvCxnSpPr>
              <p:nvPr/>
            </p:nvCxnSpPr>
            <p:spPr>
              <a:xfrm flipV="1">
                <a:off x="7157401"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2" name="直線コネクタ 181">
                <a:extLst>
                  <a:ext uri="{FF2B5EF4-FFF2-40B4-BE49-F238E27FC236}">
                    <a16:creationId xmlns:a16="http://schemas.microsoft.com/office/drawing/2014/main" id="{274F122D-C77D-A946-9414-5B00674C73FA}"/>
                  </a:ext>
                </a:extLst>
              </p:cNvPr>
              <p:cNvCxnSpPr>
                <a:stCxn id="169" idx="7"/>
                <a:endCxn id="168" idx="3"/>
              </p:cNvCxnSpPr>
              <p:nvPr/>
            </p:nvCxnSpPr>
            <p:spPr>
              <a:xfrm flipV="1">
                <a:off x="6293305"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3" name="直線コネクタ 182">
                <a:extLst>
                  <a:ext uri="{FF2B5EF4-FFF2-40B4-BE49-F238E27FC236}">
                    <a16:creationId xmlns:a16="http://schemas.microsoft.com/office/drawing/2014/main" id="{DB92C21B-3FAE-6140-8F7D-15018D45F87D}"/>
                  </a:ext>
                </a:extLst>
              </p:cNvPr>
              <p:cNvCxnSpPr>
                <a:cxnSpLocks/>
                <a:stCxn id="168" idx="5"/>
                <a:endCxn id="170" idx="1"/>
              </p:cNvCxnSpPr>
              <p:nvPr/>
            </p:nvCxnSpPr>
            <p:spPr>
              <a:xfrm>
                <a:off x="7157401"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4" name="直線コネクタ 183">
                <a:extLst>
                  <a:ext uri="{FF2B5EF4-FFF2-40B4-BE49-F238E27FC236}">
                    <a16:creationId xmlns:a16="http://schemas.microsoft.com/office/drawing/2014/main" id="{978ED2B1-BDD0-7B4C-903F-77978BDD0E50}"/>
                  </a:ext>
                </a:extLst>
              </p:cNvPr>
              <p:cNvCxnSpPr>
                <a:cxnSpLocks/>
                <a:stCxn id="173" idx="0"/>
                <a:endCxn id="171" idx="4"/>
              </p:cNvCxnSpPr>
              <p:nvPr/>
            </p:nvCxnSpPr>
            <p:spPr>
              <a:xfrm flipV="1">
                <a:off x="6096000"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5" name="直線コネクタ 184">
                <a:extLst>
                  <a:ext uri="{FF2B5EF4-FFF2-40B4-BE49-F238E27FC236}">
                    <a16:creationId xmlns:a16="http://schemas.microsoft.com/office/drawing/2014/main" id="{43182DA5-76C2-6246-B7C6-DED8CDEE1CE8}"/>
                  </a:ext>
                </a:extLst>
              </p:cNvPr>
              <p:cNvCxnSpPr>
                <a:cxnSpLocks/>
                <a:stCxn id="171" idx="7"/>
                <a:endCxn id="175" idx="3"/>
              </p:cNvCxnSpPr>
              <p:nvPr/>
            </p:nvCxnSpPr>
            <p:spPr>
              <a:xfrm flipV="1">
                <a:off x="6293305"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6" name="直線コネクタ 185">
                <a:extLst>
                  <a:ext uri="{FF2B5EF4-FFF2-40B4-BE49-F238E27FC236}">
                    <a16:creationId xmlns:a16="http://schemas.microsoft.com/office/drawing/2014/main" id="{4CA5FD7C-8B87-F141-95AF-A6E52D6CBCF5}"/>
                  </a:ext>
                </a:extLst>
              </p:cNvPr>
              <p:cNvCxnSpPr>
                <a:cxnSpLocks/>
                <a:stCxn id="175" idx="7"/>
                <a:endCxn id="170" idx="3"/>
              </p:cNvCxnSpPr>
              <p:nvPr/>
            </p:nvCxnSpPr>
            <p:spPr>
              <a:xfrm flipV="1">
                <a:off x="7157401"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7" name="直線コネクタ 186">
                <a:extLst>
                  <a:ext uri="{FF2B5EF4-FFF2-40B4-BE49-F238E27FC236}">
                    <a16:creationId xmlns:a16="http://schemas.microsoft.com/office/drawing/2014/main" id="{0D296F0D-0844-F44E-8C1D-EF2F2F19AE33}"/>
                  </a:ext>
                </a:extLst>
              </p:cNvPr>
              <p:cNvCxnSpPr>
                <a:cxnSpLocks/>
                <a:stCxn id="175" idx="1"/>
                <a:endCxn id="169" idx="5"/>
              </p:cNvCxnSpPr>
              <p:nvPr/>
            </p:nvCxnSpPr>
            <p:spPr>
              <a:xfrm flipH="1" flipV="1">
                <a:off x="6293305"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8" name="直線コネクタ 187">
                <a:extLst>
                  <a:ext uri="{FF2B5EF4-FFF2-40B4-BE49-F238E27FC236}">
                    <a16:creationId xmlns:a16="http://schemas.microsoft.com/office/drawing/2014/main" id="{16BB51F1-2324-D64B-A0B5-E0D98FDC1E14}"/>
                  </a:ext>
                </a:extLst>
              </p:cNvPr>
              <p:cNvCxnSpPr>
                <a:cxnSpLocks/>
                <a:stCxn id="171" idx="5"/>
                <a:endCxn id="176" idx="1"/>
              </p:cNvCxnSpPr>
              <p:nvPr/>
            </p:nvCxnSpPr>
            <p:spPr>
              <a:xfrm>
                <a:off x="6293305"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9" name="直線コネクタ 188">
                <a:extLst>
                  <a:ext uri="{FF2B5EF4-FFF2-40B4-BE49-F238E27FC236}">
                    <a16:creationId xmlns:a16="http://schemas.microsoft.com/office/drawing/2014/main" id="{779FF293-5A8F-464D-9B70-959601CFE1A8}"/>
                  </a:ext>
                </a:extLst>
              </p:cNvPr>
              <p:cNvCxnSpPr>
                <a:cxnSpLocks/>
                <a:stCxn id="173" idx="7"/>
                <a:endCxn id="176" idx="3"/>
              </p:cNvCxnSpPr>
              <p:nvPr/>
            </p:nvCxnSpPr>
            <p:spPr>
              <a:xfrm flipV="1">
                <a:off x="6293305"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0" name="直線コネクタ 189">
                <a:extLst>
                  <a:ext uri="{FF2B5EF4-FFF2-40B4-BE49-F238E27FC236}">
                    <a16:creationId xmlns:a16="http://schemas.microsoft.com/office/drawing/2014/main" id="{B73D49F9-F6D3-1342-BAA6-77DA053A3B55}"/>
                  </a:ext>
                </a:extLst>
              </p:cNvPr>
              <p:cNvCxnSpPr>
                <a:cxnSpLocks/>
                <a:stCxn id="171" idx="6"/>
                <a:endCxn id="172" idx="2"/>
              </p:cNvCxnSpPr>
              <p:nvPr/>
            </p:nvCxnSpPr>
            <p:spPr>
              <a:xfrm>
                <a:off x="6375031" y="4428111"/>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1" name="直線コネクタ 190">
                <a:extLst>
                  <a:ext uri="{FF2B5EF4-FFF2-40B4-BE49-F238E27FC236}">
                    <a16:creationId xmlns:a16="http://schemas.microsoft.com/office/drawing/2014/main" id="{4B647D87-595D-4443-BA3D-E154D036E958}"/>
                  </a:ext>
                </a:extLst>
              </p:cNvPr>
              <p:cNvCxnSpPr>
                <a:cxnSpLocks/>
                <a:stCxn id="173" idx="6"/>
                <a:endCxn id="174" idx="2"/>
              </p:cNvCxnSpPr>
              <p:nvPr/>
            </p:nvCxnSpPr>
            <p:spPr>
              <a:xfrm>
                <a:off x="6375031" y="6156303"/>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2" name="直線コネクタ 191">
                <a:extLst>
                  <a:ext uri="{FF2B5EF4-FFF2-40B4-BE49-F238E27FC236}">
                    <a16:creationId xmlns:a16="http://schemas.microsoft.com/office/drawing/2014/main" id="{4A4BDB48-00C4-484A-A912-A55FD8472EE1}"/>
                  </a:ext>
                </a:extLst>
              </p:cNvPr>
              <p:cNvCxnSpPr>
                <a:cxnSpLocks/>
                <a:stCxn id="176" idx="5"/>
                <a:endCxn id="174" idx="1"/>
              </p:cNvCxnSpPr>
              <p:nvPr/>
            </p:nvCxnSpPr>
            <p:spPr>
              <a:xfrm>
                <a:off x="7157401"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3" name="直線コネクタ 192">
                <a:extLst>
                  <a:ext uri="{FF2B5EF4-FFF2-40B4-BE49-F238E27FC236}">
                    <a16:creationId xmlns:a16="http://schemas.microsoft.com/office/drawing/2014/main" id="{370A5C7D-2AAD-6446-A7AE-A3E6DA7F8467}"/>
                  </a:ext>
                </a:extLst>
              </p:cNvPr>
              <p:cNvCxnSpPr>
                <a:cxnSpLocks/>
                <a:stCxn id="176" idx="7"/>
                <a:endCxn id="172" idx="3"/>
              </p:cNvCxnSpPr>
              <p:nvPr/>
            </p:nvCxnSpPr>
            <p:spPr>
              <a:xfrm flipV="1">
                <a:off x="7157401"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4" name="直線コネクタ 193">
                <a:extLst>
                  <a:ext uri="{FF2B5EF4-FFF2-40B4-BE49-F238E27FC236}">
                    <a16:creationId xmlns:a16="http://schemas.microsoft.com/office/drawing/2014/main" id="{AE9C5E3A-116B-6C42-B340-BB4D3968F643}"/>
                  </a:ext>
                </a:extLst>
              </p:cNvPr>
              <p:cNvCxnSpPr>
                <a:cxnSpLocks/>
              </p:cNvCxnSpPr>
              <p:nvPr/>
            </p:nvCxnSpPr>
            <p:spPr>
              <a:xfrm flipV="1">
                <a:off x="7824192"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5" name="直線コネクタ 194">
                <a:extLst>
                  <a:ext uri="{FF2B5EF4-FFF2-40B4-BE49-F238E27FC236}">
                    <a16:creationId xmlns:a16="http://schemas.microsoft.com/office/drawing/2014/main" id="{2690EB41-8316-8A44-BFC5-1C5713341C80}"/>
                  </a:ext>
                </a:extLst>
              </p:cNvPr>
              <p:cNvCxnSpPr>
                <a:cxnSpLocks/>
                <a:stCxn id="172" idx="1"/>
                <a:endCxn id="175" idx="5"/>
              </p:cNvCxnSpPr>
              <p:nvPr/>
            </p:nvCxnSpPr>
            <p:spPr>
              <a:xfrm flipH="1" flipV="1">
                <a:off x="7157401"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6" name="直線コネクタ 195">
                <a:extLst>
                  <a:ext uri="{FF2B5EF4-FFF2-40B4-BE49-F238E27FC236}">
                    <a16:creationId xmlns:a16="http://schemas.microsoft.com/office/drawing/2014/main" id="{12A1D72B-182D-DE41-8670-7A8AD616D8D0}"/>
                  </a:ext>
                </a:extLst>
              </p:cNvPr>
              <p:cNvCxnSpPr>
                <a:cxnSpLocks/>
              </p:cNvCxnSpPr>
              <p:nvPr/>
            </p:nvCxnSpPr>
            <p:spPr>
              <a:xfrm flipV="1">
                <a:off x="7824192"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7" name="直線コネクタ 196">
                <a:extLst>
                  <a:ext uri="{FF2B5EF4-FFF2-40B4-BE49-F238E27FC236}">
                    <a16:creationId xmlns:a16="http://schemas.microsoft.com/office/drawing/2014/main" id="{CB14F314-7623-D24A-AA63-884F8A9FB514}"/>
                  </a:ext>
                </a:extLst>
              </p:cNvPr>
              <p:cNvCxnSpPr>
                <a:cxnSpLocks/>
              </p:cNvCxnSpPr>
              <p:nvPr/>
            </p:nvCxnSpPr>
            <p:spPr>
              <a:xfrm flipV="1">
                <a:off x="7824192"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198" name="直線コネクタ 197">
              <a:extLst>
                <a:ext uri="{FF2B5EF4-FFF2-40B4-BE49-F238E27FC236}">
                  <a16:creationId xmlns:a16="http://schemas.microsoft.com/office/drawing/2014/main" id="{3EB28F7C-206E-5A4B-85C1-0AD36EA32EDB}"/>
                </a:ext>
              </a:extLst>
            </p:cNvPr>
            <p:cNvCxnSpPr>
              <a:cxnSpLocks/>
              <a:stCxn id="85" idx="6"/>
              <a:endCxn id="166" idx="2"/>
            </p:cNvCxnSpPr>
            <p:nvPr/>
          </p:nvCxnSpPr>
          <p:spPr>
            <a:xfrm>
              <a:off x="8103223" y="971727"/>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1" name="直線コネクタ 200">
              <a:extLst>
                <a:ext uri="{FF2B5EF4-FFF2-40B4-BE49-F238E27FC236}">
                  <a16:creationId xmlns:a16="http://schemas.microsoft.com/office/drawing/2014/main" id="{43A0889A-C0B5-C941-A13E-7ECB7F960EE1}"/>
                </a:ext>
              </a:extLst>
            </p:cNvPr>
            <p:cNvCxnSpPr>
              <a:cxnSpLocks/>
              <a:stCxn id="85" idx="5"/>
              <a:endCxn id="89" idx="1"/>
            </p:cNvCxnSpPr>
            <p:nvPr/>
          </p:nvCxnSpPr>
          <p:spPr>
            <a:xfrm>
              <a:off x="8021497"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4" name="直線コネクタ 203">
              <a:extLst>
                <a:ext uri="{FF2B5EF4-FFF2-40B4-BE49-F238E27FC236}">
                  <a16:creationId xmlns:a16="http://schemas.microsoft.com/office/drawing/2014/main" id="{8C523B6E-9FE7-F247-95D6-C3CEAB13C528}"/>
                </a:ext>
              </a:extLst>
            </p:cNvPr>
            <p:cNvCxnSpPr>
              <a:cxnSpLocks/>
              <a:stCxn id="166" idx="3"/>
              <a:endCxn id="89" idx="7"/>
            </p:cNvCxnSpPr>
            <p:nvPr/>
          </p:nvCxnSpPr>
          <p:spPr>
            <a:xfrm flipH="1">
              <a:off x="8885593" y="1169032"/>
              <a:ext cx="532493"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9" name="直線コネクタ 208">
              <a:extLst>
                <a:ext uri="{FF2B5EF4-FFF2-40B4-BE49-F238E27FC236}">
                  <a16:creationId xmlns:a16="http://schemas.microsoft.com/office/drawing/2014/main" id="{AADDF17B-85AD-9444-A6C1-A4D2532278E1}"/>
                </a:ext>
              </a:extLst>
            </p:cNvPr>
            <p:cNvCxnSpPr>
              <a:cxnSpLocks/>
              <a:stCxn id="89" idx="3"/>
              <a:endCxn id="93" idx="7"/>
            </p:cNvCxnSpPr>
            <p:nvPr/>
          </p:nvCxnSpPr>
          <p:spPr>
            <a:xfrm flipH="1">
              <a:off x="8021497"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2" name="直線コネクタ 211">
              <a:extLst>
                <a:ext uri="{FF2B5EF4-FFF2-40B4-BE49-F238E27FC236}">
                  <a16:creationId xmlns:a16="http://schemas.microsoft.com/office/drawing/2014/main" id="{CB1FF459-F572-2A4A-8D4C-EB836D7BE0EE}"/>
                </a:ext>
              </a:extLst>
            </p:cNvPr>
            <p:cNvCxnSpPr>
              <a:cxnSpLocks/>
              <a:stCxn id="89" idx="5"/>
              <a:endCxn id="169" idx="1"/>
            </p:cNvCxnSpPr>
            <p:nvPr/>
          </p:nvCxnSpPr>
          <p:spPr>
            <a:xfrm>
              <a:off x="8885593" y="2051130"/>
              <a:ext cx="532493"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5" name="直線コネクタ 214">
              <a:extLst>
                <a:ext uri="{FF2B5EF4-FFF2-40B4-BE49-F238E27FC236}">
                  <a16:creationId xmlns:a16="http://schemas.microsoft.com/office/drawing/2014/main" id="{B2FCA1A0-8991-1C44-A28D-46FEBD7B5EB3}"/>
                </a:ext>
              </a:extLst>
            </p:cNvPr>
            <p:cNvCxnSpPr>
              <a:cxnSpLocks/>
              <a:stCxn id="93" idx="6"/>
              <a:endCxn id="169" idx="2"/>
            </p:cNvCxnSpPr>
            <p:nvPr/>
          </p:nvCxnSpPr>
          <p:spPr>
            <a:xfrm>
              <a:off x="8103223" y="2717921"/>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8" name="直線コネクタ 217">
              <a:extLst>
                <a:ext uri="{FF2B5EF4-FFF2-40B4-BE49-F238E27FC236}">
                  <a16:creationId xmlns:a16="http://schemas.microsoft.com/office/drawing/2014/main" id="{20A6A879-6D56-BE42-8371-38190141DBAC}"/>
                </a:ext>
              </a:extLst>
            </p:cNvPr>
            <p:cNvCxnSpPr>
              <a:cxnSpLocks/>
              <a:stCxn id="97" idx="6"/>
              <a:endCxn id="171" idx="2"/>
            </p:cNvCxnSpPr>
            <p:nvPr/>
          </p:nvCxnSpPr>
          <p:spPr>
            <a:xfrm>
              <a:off x="8103223" y="4428111"/>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1" name="直線コネクタ 220">
              <a:extLst>
                <a:ext uri="{FF2B5EF4-FFF2-40B4-BE49-F238E27FC236}">
                  <a16:creationId xmlns:a16="http://schemas.microsoft.com/office/drawing/2014/main" id="{7D6AB659-CF4B-F646-917E-C146191F5DEB}"/>
                </a:ext>
              </a:extLst>
            </p:cNvPr>
            <p:cNvCxnSpPr>
              <a:cxnSpLocks/>
              <a:stCxn id="93" idx="5"/>
              <a:endCxn id="171" idx="1"/>
            </p:cNvCxnSpPr>
            <p:nvPr/>
          </p:nvCxnSpPr>
          <p:spPr>
            <a:xfrm>
              <a:off x="8021497" y="2915226"/>
              <a:ext cx="1396589" cy="13155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4" name="直線コネクタ 223">
              <a:extLst>
                <a:ext uri="{FF2B5EF4-FFF2-40B4-BE49-F238E27FC236}">
                  <a16:creationId xmlns:a16="http://schemas.microsoft.com/office/drawing/2014/main" id="{4DDB5295-B554-C644-A152-BE4EF6B2343E}"/>
                </a:ext>
              </a:extLst>
            </p:cNvPr>
            <p:cNvCxnSpPr>
              <a:cxnSpLocks/>
              <a:stCxn id="169" idx="3"/>
              <a:endCxn id="97" idx="7"/>
            </p:cNvCxnSpPr>
            <p:nvPr/>
          </p:nvCxnSpPr>
          <p:spPr>
            <a:xfrm flipH="1">
              <a:off x="8021497" y="2915226"/>
              <a:ext cx="1396589" cy="13155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7" name="直線コネクタ 226">
              <a:extLst>
                <a:ext uri="{FF2B5EF4-FFF2-40B4-BE49-F238E27FC236}">
                  <a16:creationId xmlns:a16="http://schemas.microsoft.com/office/drawing/2014/main" id="{791EEAB1-6630-3946-8C84-178DDA685C9E}"/>
                </a:ext>
              </a:extLst>
            </p:cNvPr>
            <p:cNvCxnSpPr>
              <a:cxnSpLocks/>
              <a:stCxn id="110" idx="1"/>
              <a:endCxn id="97" idx="5"/>
            </p:cNvCxnSpPr>
            <p:nvPr/>
          </p:nvCxnSpPr>
          <p:spPr>
            <a:xfrm flipH="1" flipV="1">
              <a:off x="8021497"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0" name="直線コネクタ 229">
              <a:extLst>
                <a:ext uri="{FF2B5EF4-FFF2-40B4-BE49-F238E27FC236}">
                  <a16:creationId xmlns:a16="http://schemas.microsoft.com/office/drawing/2014/main" id="{B6B6730C-FC35-424A-93BE-693163B26723}"/>
                </a:ext>
              </a:extLst>
            </p:cNvPr>
            <p:cNvCxnSpPr>
              <a:cxnSpLocks/>
              <a:stCxn id="110" idx="7"/>
              <a:endCxn id="171" idx="3"/>
            </p:cNvCxnSpPr>
            <p:nvPr/>
          </p:nvCxnSpPr>
          <p:spPr>
            <a:xfrm flipV="1">
              <a:off x="8885593" y="4625416"/>
              <a:ext cx="532493"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3" name="直線コネクタ 232">
              <a:extLst>
                <a:ext uri="{FF2B5EF4-FFF2-40B4-BE49-F238E27FC236}">
                  <a16:creationId xmlns:a16="http://schemas.microsoft.com/office/drawing/2014/main" id="{110C968D-CC98-5D44-8A56-B4BF921F54AD}"/>
                </a:ext>
              </a:extLst>
            </p:cNvPr>
            <p:cNvCxnSpPr>
              <a:cxnSpLocks/>
              <a:stCxn id="101" idx="6"/>
              <a:endCxn id="173" idx="2"/>
            </p:cNvCxnSpPr>
            <p:nvPr/>
          </p:nvCxnSpPr>
          <p:spPr>
            <a:xfrm>
              <a:off x="8103223" y="6156303"/>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6" name="直線コネクタ 235">
              <a:extLst>
                <a:ext uri="{FF2B5EF4-FFF2-40B4-BE49-F238E27FC236}">
                  <a16:creationId xmlns:a16="http://schemas.microsoft.com/office/drawing/2014/main" id="{C2F2240D-D211-B04D-9D1D-925D1690CED3}"/>
                </a:ext>
              </a:extLst>
            </p:cNvPr>
            <p:cNvCxnSpPr>
              <a:cxnSpLocks/>
              <a:stCxn id="110" idx="5"/>
              <a:endCxn id="173" idx="1"/>
            </p:cNvCxnSpPr>
            <p:nvPr/>
          </p:nvCxnSpPr>
          <p:spPr>
            <a:xfrm>
              <a:off x="8885593" y="5507514"/>
              <a:ext cx="532493"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9" name="直線コネクタ 238">
              <a:extLst>
                <a:ext uri="{FF2B5EF4-FFF2-40B4-BE49-F238E27FC236}">
                  <a16:creationId xmlns:a16="http://schemas.microsoft.com/office/drawing/2014/main" id="{F0AC8CB3-84DF-B644-92BD-752064349022}"/>
                </a:ext>
              </a:extLst>
            </p:cNvPr>
            <p:cNvCxnSpPr>
              <a:cxnSpLocks/>
              <a:stCxn id="110" idx="3"/>
              <a:endCxn id="101" idx="7"/>
            </p:cNvCxnSpPr>
            <p:nvPr/>
          </p:nvCxnSpPr>
          <p:spPr>
            <a:xfrm flipH="1">
              <a:off x="8021497"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245" name="直線コネクタ 244">
            <a:extLst>
              <a:ext uri="{FF2B5EF4-FFF2-40B4-BE49-F238E27FC236}">
                <a16:creationId xmlns:a16="http://schemas.microsoft.com/office/drawing/2014/main" id="{1CB16227-122B-BD44-95CB-56FE464BD825}"/>
              </a:ext>
            </a:extLst>
          </p:cNvPr>
          <p:cNvCxnSpPr>
            <a:cxnSpLocks/>
            <a:stCxn id="92" idx="6"/>
            <a:endCxn id="93" idx="2"/>
          </p:cNvCxnSpPr>
          <p:nvPr/>
        </p:nvCxnSpPr>
        <p:spPr>
          <a:xfrm>
            <a:off x="6249017" y="2717921"/>
            <a:ext cx="1170130" cy="0"/>
          </a:xfrm>
          <a:prstGeom prst="line">
            <a:avLst/>
          </a:prstGeom>
          <a:ln w="381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8" name="直線コネクタ 247">
            <a:extLst>
              <a:ext uri="{FF2B5EF4-FFF2-40B4-BE49-F238E27FC236}">
                <a16:creationId xmlns:a16="http://schemas.microsoft.com/office/drawing/2014/main" id="{4457214A-BAA7-B441-87CC-59173A1560C6}"/>
              </a:ext>
            </a:extLst>
          </p:cNvPr>
          <p:cNvCxnSpPr>
            <a:cxnSpLocks/>
            <a:stCxn id="169" idx="6"/>
            <a:endCxn id="170" idx="2"/>
          </p:cNvCxnSpPr>
          <p:nvPr/>
        </p:nvCxnSpPr>
        <p:spPr>
          <a:xfrm>
            <a:off x="9768408" y="2717921"/>
            <a:ext cx="1170130" cy="0"/>
          </a:xfrm>
          <a:prstGeom prst="line">
            <a:avLst/>
          </a:prstGeom>
          <a:ln w="381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253" name="正方形/長方形 252">
            <a:extLst>
              <a:ext uri="{FF2B5EF4-FFF2-40B4-BE49-F238E27FC236}">
                <a16:creationId xmlns:a16="http://schemas.microsoft.com/office/drawing/2014/main" id="{86F87AE1-D671-834D-9152-0A5930B66170}"/>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dirty="0">
                <a:solidFill>
                  <a:schemeClr val="tx1"/>
                </a:solidFill>
              </a:rPr>
              <a:t>L</a:t>
            </a:r>
            <a:r>
              <a:rPr kumimoji="1" lang="ja-JP" altLang="en-US">
                <a:solidFill>
                  <a:schemeClr val="tx1"/>
                </a:solidFill>
              </a:rPr>
              <a:t>コースブロックビンゴエリア</a:t>
            </a:r>
          </a:p>
        </p:txBody>
      </p:sp>
      <p:pic>
        <p:nvPicPr>
          <p:cNvPr id="114" name="図 113">
            <a:extLst>
              <a:ext uri="{FF2B5EF4-FFF2-40B4-BE49-F238E27FC236}">
                <a16:creationId xmlns:a16="http://schemas.microsoft.com/office/drawing/2014/main" id="{4364D49C-CD48-9F4C-8AB4-7276CAC10B32}"/>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209705" y="692696"/>
            <a:ext cx="4545505" cy="3505200"/>
          </a:xfrm>
          <a:prstGeom prst="rect">
            <a:avLst/>
          </a:prstGeom>
        </p:spPr>
      </p:pic>
      <p:sp>
        <p:nvSpPr>
          <p:cNvPr id="116" name="円柱 115">
            <a:extLst>
              <a:ext uri="{FF2B5EF4-FFF2-40B4-BE49-F238E27FC236}">
                <a16:creationId xmlns:a16="http://schemas.microsoft.com/office/drawing/2014/main" id="{8D0E4053-A0DB-6745-A728-8FF1D01BC02C}"/>
              </a:ext>
            </a:extLst>
          </p:cNvPr>
          <p:cNvSpPr/>
          <p:nvPr/>
        </p:nvSpPr>
        <p:spPr>
          <a:xfrm>
            <a:off x="6669643" y="1459042"/>
            <a:ext cx="410603" cy="546103"/>
          </a:xfrm>
          <a:prstGeom prst="can">
            <a:avLst/>
          </a:prstGeom>
          <a:solidFill>
            <a:srgbClr val="FFFF00"/>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7" name="円柱 116">
            <a:extLst>
              <a:ext uri="{FF2B5EF4-FFF2-40B4-BE49-F238E27FC236}">
                <a16:creationId xmlns:a16="http://schemas.microsoft.com/office/drawing/2014/main" id="{1D513D36-7EA5-8B48-BF50-A5CB1FEE9A11}"/>
              </a:ext>
            </a:extLst>
          </p:cNvPr>
          <p:cNvSpPr/>
          <p:nvPr/>
        </p:nvSpPr>
        <p:spPr>
          <a:xfrm>
            <a:off x="10153092" y="4907612"/>
            <a:ext cx="410603" cy="546103"/>
          </a:xfrm>
          <a:prstGeom prst="can">
            <a:avLst/>
          </a:prstGeom>
          <a:solidFill>
            <a:schemeClr val="accent5"/>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8" name="円柱 117">
            <a:extLst>
              <a:ext uri="{FF2B5EF4-FFF2-40B4-BE49-F238E27FC236}">
                <a16:creationId xmlns:a16="http://schemas.microsoft.com/office/drawing/2014/main" id="{1FD5BDEA-7624-2D40-9731-7DBBF60920CC}"/>
              </a:ext>
            </a:extLst>
          </p:cNvPr>
          <p:cNvSpPr/>
          <p:nvPr/>
        </p:nvSpPr>
        <p:spPr>
          <a:xfrm>
            <a:off x="7527991" y="2250990"/>
            <a:ext cx="410603" cy="546103"/>
          </a:xfrm>
          <a:prstGeom prst="can">
            <a:avLst/>
          </a:prstGeom>
          <a:solidFill>
            <a:schemeClr val="accent6"/>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0" name="円柱 119">
            <a:extLst>
              <a:ext uri="{FF2B5EF4-FFF2-40B4-BE49-F238E27FC236}">
                <a16:creationId xmlns:a16="http://schemas.microsoft.com/office/drawing/2014/main" id="{48F25611-ED28-B447-82E4-58BE6C8FEEE5}"/>
              </a:ext>
            </a:extLst>
          </p:cNvPr>
          <p:cNvSpPr/>
          <p:nvPr/>
        </p:nvSpPr>
        <p:spPr>
          <a:xfrm>
            <a:off x="8348292" y="4880495"/>
            <a:ext cx="410603" cy="546103"/>
          </a:xfrm>
          <a:prstGeom prst="can">
            <a:avLst/>
          </a:prstGeom>
          <a:solidFill>
            <a:srgbClr val="FF0000"/>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1" name="円柱 120">
            <a:extLst>
              <a:ext uri="{FF2B5EF4-FFF2-40B4-BE49-F238E27FC236}">
                <a16:creationId xmlns:a16="http://schemas.microsoft.com/office/drawing/2014/main" id="{2844BB1D-58AD-8A40-B60C-495E5BE3BECB}"/>
              </a:ext>
            </a:extLst>
          </p:cNvPr>
          <p:cNvSpPr/>
          <p:nvPr/>
        </p:nvSpPr>
        <p:spPr>
          <a:xfrm>
            <a:off x="11050883" y="2318138"/>
            <a:ext cx="410603" cy="546103"/>
          </a:xfrm>
          <a:prstGeom prst="can">
            <a:avLst/>
          </a:prstGeom>
          <a:solidFill>
            <a:srgbClr val="FF0000"/>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3" name="円柱 122">
            <a:extLst>
              <a:ext uri="{FF2B5EF4-FFF2-40B4-BE49-F238E27FC236}">
                <a16:creationId xmlns:a16="http://schemas.microsoft.com/office/drawing/2014/main" id="{40FE61C1-83E3-554C-BD51-33579270913F}"/>
              </a:ext>
            </a:extLst>
          </p:cNvPr>
          <p:cNvSpPr/>
          <p:nvPr/>
        </p:nvSpPr>
        <p:spPr>
          <a:xfrm>
            <a:off x="11050882" y="5700927"/>
            <a:ext cx="410603" cy="546103"/>
          </a:xfrm>
          <a:prstGeom prst="can">
            <a:avLst/>
          </a:prstGeom>
          <a:solidFill>
            <a:schemeClr val="accent6"/>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6" name="円柱 125">
            <a:extLst>
              <a:ext uri="{FF2B5EF4-FFF2-40B4-BE49-F238E27FC236}">
                <a16:creationId xmlns:a16="http://schemas.microsoft.com/office/drawing/2014/main" id="{729B9F9F-4A56-6342-81B9-3F813F4F8EC9}"/>
              </a:ext>
            </a:extLst>
          </p:cNvPr>
          <p:cNvSpPr/>
          <p:nvPr/>
        </p:nvSpPr>
        <p:spPr>
          <a:xfrm>
            <a:off x="5770342" y="575369"/>
            <a:ext cx="410603" cy="546103"/>
          </a:xfrm>
          <a:prstGeom prst="can">
            <a:avLst/>
          </a:prstGeom>
          <a:solidFill>
            <a:schemeClr val="accent5"/>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7" name="円柱 126">
            <a:extLst>
              <a:ext uri="{FF2B5EF4-FFF2-40B4-BE49-F238E27FC236}">
                <a16:creationId xmlns:a16="http://schemas.microsoft.com/office/drawing/2014/main" id="{5B5D98A0-D8EE-124D-939C-F62B517FEFCE}"/>
              </a:ext>
            </a:extLst>
          </p:cNvPr>
          <p:cNvSpPr/>
          <p:nvPr/>
        </p:nvSpPr>
        <p:spPr>
          <a:xfrm>
            <a:off x="10188353" y="3198529"/>
            <a:ext cx="410603" cy="546103"/>
          </a:xfrm>
          <a:prstGeom prst="can">
            <a:avLst/>
          </a:prstGeom>
          <a:solidFill>
            <a:srgbClr val="FFFF00"/>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9" name="円柱 128">
            <a:extLst>
              <a:ext uri="{FF2B5EF4-FFF2-40B4-BE49-F238E27FC236}">
                <a16:creationId xmlns:a16="http://schemas.microsoft.com/office/drawing/2014/main" id="{FAE3EC4D-D445-5848-A541-CB317E750BDC}"/>
              </a:ext>
            </a:extLst>
          </p:cNvPr>
          <p:cNvSpPr/>
          <p:nvPr/>
        </p:nvSpPr>
        <p:spPr>
          <a:xfrm>
            <a:off x="9276891" y="583564"/>
            <a:ext cx="410603" cy="546103"/>
          </a:xfrm>
          <a:prstGeom prst="can">
            <a:avLst/>
          </a:prstGeom>
          <a:solidFill>
            <a:schemeClr val="bg1">
              <a:lumMod val="65000"/>
            </a:schemeClr>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30" name="円柱 129">
            <a:extLst>
              <a:ext uri="{FF2B5EF4-FFF2-40B4-BE49-F238E27FC236}">
                <a16:creationId xmlns:a16="http://schemas.microsoft.com/office/drawing/2014/main" id="{43A26317-73D8-3541-9CD3-79BDE6030E19}"/>
              </a:ext>
            </a:extLst>
          </p:cNvPr>
          <p:cNvSpPr/>
          <p:nvPr/>
        </p:nvSpPr>
        <p:spPr>
          <a:xfrm>
            <a:off x="6643627" y="4905396"/>
            <a:ext cx="410603" cy="546103"/>
          </a:xfrm>
          <a:prstGeom prst="can">
            <a:avLst/>
          </a:prstGeom>
          <a:solidFill>
            <a:schemeClr val="bg1">
              <a:lumMod val="65000"/>
            </a:schemeClr>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38" name="1 つの角を切り取った四角形 137">
            <a:extLst>
              <a:ext uri="{FF2B5EF4-FFF2-40B4-BE49-F238E27FC236}">
                <a16:creationId xmlns:a16="http://schemas.microsoft.com/office/drawing/2014/main" id="{9B38ADF9-A3FD-C841-A6EC-8788DEA220B7}"/>
              </a:ext>
            </a:extLst>
          </p:cNvPr>
          <p:cNvSpPr/>
          <p:nvPr/>
        </p:nvSpPr>
        <p:spPr>
          <a:xfrm flipH="1">
            <a:off x="407366" y="5007527"/>
            <a:ext cx="4589793" cy="951471"/>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sz="1600" b="1">
                <a:solidFill>
                  <a:schemeClr val="tx1"/>
                </a:solidFill>
              </a:rPr>
              <a:t>コスト（移動距離が短いルート</a:t>
            </a:r>
            <a:r>
              <a:rPr lang="en-US" altLang="ja-JP" sz="1600" b="1" dirty="0">
                <a:solidFill>
                  <a:schemeClr val="tx1"/>
                </a:solidFill>
              </a:rPr>
              <a:t>)</a:t>
            </a:r>
            <a:r>
              <a:rPr lang="ja-JP" altLang="en-US" sz="1600" b="1">
                <a:solidFill>
                  <a:schemeClr val="tx1"/>
                </a:solidFill>
              </a:rPr>
              <a:t>を選択する</a:t>
            </a:r>
            <a:endParaRPr kumimoji="1" lang="ja-JP" altLang="en-US" sz="1600" dirty="0" err="1">
              <a:solidFill>
                <a:schemeClr val="tx1"/>
              </a:solidFill>
            </a:endParaRPr>
          </a:p>
        </p:txBody>
      </p:sp>
      <p:cxnSp>
        <p:nvCxnSpPr>
          <p:cNvPr id="217" name="直線コネクタ 216">
            <a:extLst>
              <a:ext uri="{FF2B5EF4-FFF2-40B4-BE49-F238E27FC236}">
                <a16:creationId xmlns:a16="http://schemas.microsoft.com/office/drawing/2014/main" id="{07895EB9-40F5-7747-99F8-0639A40A9B23}"/>
              </a:ext>
            </a:extLst>
          </p:cNvPr>
          <p:cNvCxnSpPr>
            <a:cxnSpLocks/>
          </p:cNvCxnSpPr>
          <p:nvPr/>
        </p:nvCxnSpPr>
        <p:spPr>
          <a:xfrm flipV="1">
            <a:off x="9489377" y="4428111"/>
            <a:ext cx="0" cy="1348595"/>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5" name="直線コネクタ 114">
            <a:extLst>
              <a:ext uri="{FF2B5EF4-FFF2-40B4-BE49-F238E27FC236}">
                <a16:creationId xmlns:a16="http://schemas.microsoft.com/office/drawing/2014/main" id="{68886308-0CEF-AA44-8A2C-D095579B293B}"/>
              </a:ext>
            </a:extLst>
          </p:cNvPr>
          <p:cNvCxnSpPr>
            <a:cxnSpLocks/>
          </p:cNvCxnSpPr>
          <p:nvPr/>
        </p:nvCxnSpPr>
        <p:spPr>
          <a:xfrm flipH="1" flipV="1">
            <a:off x="5969986" y="4428111"/>
            <a:ext cx="3480040" cy="1"/>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4" name="直線コネクタ 123">
            <a:extLst>
              <a:ext uri="{FF2B5EF4-FFF2-40B4-BE49-F238E27FC236}">
                <a16:creationId xmlns:a16="http://schemas.microsoft.com/office/drawing/2014/main" id="{11803129-57B0-994E-BA52-B2DBD9D614AE}"/>
              </a:ext>
            </a:extLst>
          </p:cNvPr>
          <p:cNvCxnSpPr>
            <a:cxnSpLocks/>
          </p:cNvCxnSpPr>
          <p:nvPr/>
        </p:nvCxnSpPr>
        <p:spPr>
          <a:xfrm flipV="1">
            <a:off x="5969986" y="2717921"/>
            <a:ext cx="0" cy="1627627"/>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2" name="直線コネクタ 131">
            <a:extLst>
              <a:ext uri="{FF2B5EF4-FFF2-40B4-BE49-F238E27FC236}">
                <a16:creationId xmlns:a16="http://schemas.microsoft.com/office/drawing/2014/main" id="{B5F40A87-BD23-3F41-9D0F-C3A0123BD9EE}"/>
              </a:ext>
            </a:extLst>
          </p:cNvPr>
          <p:cNvCxnSpPr>
            <a:cxnSpLocks/>
          </p:cNvCxnSpPr>
          <p:nvPr/>
        </p:nvCxnSpPr>
        <p:spPr>
          <a:xfrm flipV="1">
            <a:off x="5957790" y="1844824"/>
            <a:ext cx="876292" cy="813442"/>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203" name="グループ化 202">
            <a:extLst>
              <a:ext uri="{FF2B5EF4-FFF2-40B4-BE49-F238E27FC236}">
                <a16:creationId xmlns:a16="http://schemas.microsoft.com/office/drawing/2014/main" id="{45DCBE13-AE6D-9748-B345-9F889B2C2524}"/>
              </a:ext>
            </a:extLst>
          </p:cNvPr>
          <p:cNvGrpSpPr/>
          <p:nvPr/>
        </p:nvGrpSpPr>
        <p:grpSpPr>
          <a:xfrm rot="8444661">
            <a:off x="5985566" y="1975564"/>
            <a:ext cx="720080" cy="605336"/>
            <a:chOff x="5881370" y="2780928"/>
            <a:chExt cx="1798806" cy="1512168"/>
          </a:xfrm>
        </p:grpSpPr>
        <p:sp>
          <p:nvSpPr>
            <p:cNvPr id="205" name="正方形/長方形 204">
              <a:extLst>
                <a:ext uri="{FF2B5EF4-FFF2-40B4-BE49-F238E27FC236}">
                  <a16:creationId xmlns:a16="http://schemas.microsoft.com/office/drawing/2014/main" id="{A53AC20E-2C8F-6042-AD7E-F6B82B6E1FAA}"/>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206" name="グループ化 205">
              <a:extLst>
                <a:ext uri="{FF2B5EF4-FFF2-40B4-BE49-F238E27FC236}">
                  <a16:creationId xmlns:a16="http://schemas.microsoft.com/office/drawing/2014/main" id="{99004411-7744-4A49-9A91-39DDFAA37A6D}"/>
                </a:ext>
              </a:extLst>
            </p:cNvPr>
            <p:cNvGrpSpPr/>
            <p:nvPr/>
          </p:nvGrpSpPr>
          <p:grpSpPr>
            <a:xfrm>
              <a:off x="6852084" y="3392996"/>
              <a:ext cx="288032" cy="288032"/>
              <a:chOff x="4024536" y="3216424"/>
              <a:chExt cx="3168353" cy="3168352"/>
            </a:xfrm>
          </p:grpSpPr>
          <p:sp>
            <p:nvSpPr>
              <p:cNvPr id="211" name="パイ 210">
                <a:extLst>
                  <a:ext uri="{FF2B5EF4-FFF2-40B4-BE49-F238E27FC236}">
                    <a16:creationId xmlns:a16="http://schemas.microsoft.com/office/drawing/2014/main" id="{71B71F6E-4F98-EF43-B559-6359AEA83CAC}"/>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13" name="パイ 212">
                <a:extLst>
                  <a:ext uri="{FF2B5EF4-FFF2-40B4-BE49-F238E27FC236}">
                    <a16:creationId xmlns:a16="http://schemas.microsoft.com/office/drawing/2014/main" id="{C28CB163-5D32-184E-A4C2-5AC9DACB6D33}"/>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14" name="パイ 213">
                <a:extLst>
                  <a:ext uri="{FF2B5EF4-FFF2-40B4-BE49-F238E27FC236}">
                    <a16:creationId xmlns:a16="http://schemas.microsoft.com/office/drawing/2014/main" id="{338F91B9-130D-9A4F-8C98-E64EC7A5AD99}"/>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207" name="角丸四角形 206">
              <a:extLst>
                <a:ext uri="{FF2B5EF4-FFF2-40B4-BE49-F238E27FC236}">
                  <a16:creationId xmlns:a16="http://schemas.microsoft.com/office/drawing/2014/main" id="{80C1353C-3265-E943-8DB7-4FC6C537357C}"/>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8" name="角丸四角形 207">
              <a:extLst>
                <a:ext uri="{FF2B5EF4-FFF2-40B4-BE49-F238E27FC236}">
                  <a16:creationId xmlns:a16="http://schemas.microsoft.com/office/drawing/2014/main" id="{4D5A0055-24CE-2C4E-A332-0C4282E796FD}"/>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0" name="円/楕円 209">
              <a:extLst>
                <a:ext uri="{FF2B5EF4-FFF2-40B4-BE49-F238E27FC236}">
                  <a16:creationId xmlns:a16="http://schemas.microsoft.com/office/drawing/2014/main" id="{020A7AD8-D183-C845-8805-EE9E71926F55}"/>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spTree>
    <p:extLst>
      <p:ext uri="{BB962C8B-B14F-4D97-AF65-F5344CB8AC3E}">
        <p14:creationId xmlns:p14="http://schemas.microsoft.com/office/powerpoint/2010/main" val="193354483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2" name="グループ化 241">
            <a:extLst>
              <a:ext uri="{FF2B5EF4-FFF2-40B4-BE49-F238E27FC236}">
                <a16:creationId xmlns:a16="http://schemas.microsoft.com/office/drawing/2014/main" id="{0168AD15-3E6C-C744-A41B-66D176B1B2DD}"/>
              </a:ext>
            </a:extLst>
          </p:cNvPr>
          <p:cNvGrpSpPr/>
          <p:nvPr/>
        </p:nvGrpSpPr>
        <p:grpSpPr>
          <a:xfrm>
            <a:off x="5690955" y="692696"/>
            <a:ext cx="5805645" cy="5742638"/>
            <a:chOff x="5816969" y="692696"/>
            <a:chExt cx="5805645" cy="5742638"/>
          </a:xfrm>
        </p:grpSpPr>
        <p:sp>
          <p:nvSpPr>
            <p:cNvPr id="89" name="円/楕円 88">
              <a:extLst>
                <a:ext uri="{FF2B5EF4-FFF2-40B4-BE49-F238E27FC236}">
                  <a16:creationId xmlns:a16="http://schemas.microsoft.com/office/drawing/2014/main" id="{D1F2729C-8511-474F-A648-2DD32D4BC889}"/>
                </a:ext>
              </a:extLst>
            </p:cNvPr>
            <p:cNvSpPr/>
            <p:nvPr/>
          </p:nvSpPr>
          <p:spPr>
            <a:xfrm>
              <a:off x="8409257" y="1574794"/>
              <a:ext cx="558062" cy="558062"/>
            </a:xfrm>
            <a:prstGeom prst="ellipse">
              <a:avLst/>
            </a:prstGeom>
            <a:solidFill>
              <a:schemeClr val="accent6"/>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5</a:t>
              </a:r>
              <a:endParaRPr kumimoji="1" lang="ja-JP" altLang="en-US" sz="1400" dirty="0" err="1">
                <a:solidFill>
                  <a:schemeClr val="tx1"/>
                </a:solidFill>
              </a:endParaRPr>
            </a:p>
          </p:txBody>
        </p:sp>
        <p:sp>
          <p:nvSpPr>
            <p:cNvPr id="110" name="円/楕円 109">
              <a:extLst>
                <a:ext uri="{FF2B5EF4-FFF2-40B4-BE49-F238E27FC236}">
                  <a16:creationId xmlns:a16="http://schemas.microsoft.com/office/drawing/2014/main" id="{5A54C743-E5AD-804F-BC37-358123E13F7F}"/>
                </a:ext>
              </a:extLst>
            </p:cNvPr>
            <p:cNvSpPr/>
            <p:nvPr/>
          </p:nvSpPr>
          <p:spPr>
            <a:xfrm>
              <a:off x="8409257" y="5031178"/>
              <a:ext cx="558062" cy="558062"/>
            </a:xfrm>
            <a:prstGeom prst="ellipse">
              <a:avLst/>
            </a:prstGeom>
            <a:solidFill>
              <a:srgbClr val="FF0000"/>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18</a:t>
              </a:r>
              <a:endParaRPr kumimoji="1" lang="ja-JP" altLang="en-US" sz="1400" dirty="0" err="1">
                <a:solidFill>
                  <a:schemeClr val="tx1"/>
                </a:solidFill>
              </a:endParaRPr>
            </a:p>
          </p:txBody>
        </p:sp>
        <p:grpSp>
          <p:nvGrpSpPr>
            <p:cNvPr id="164" name="グループ化 163">
              <a:extLst>
                <a:ext uri="{FF2B5EF4-FFF2-40B4-BE49-F238E27FC236}">
                  <a16:creationId xmlns:a16="http://schemas.microsoft.com/office/drawing/2014/main" id="{122099C1-0E10-4E43-8310-698832C58DE9}"/>
                </a:ext>
              </a:extLst>
            </p:cNvPr>
            <p:cNvGrpSpPr/>
            <p:nvPr/>
          </p:nvGrpSpPr>
          <p:grpSpPr>
            <a:xfrm>
              <a:off x="5816969" y="692696"/>
              <a:ext cx="2286254" cy="5742638"/>
              <a:chOff x="5816969" y="692696"/>
              <a:chExt cx="2286254" cy="5742638"/>
            </a:xfrm>
          </p:grpSpPr>
          <p:sp>
            <p:nvSpPr>
              <p:cNvPr id="37" name="円/楕円 36">
                <a:extLst>
                  <a:ext uri="{FF2B5EF4-FFF2-40B4-BE49-F238E27FC236}">
                    <a16:creationId xmlns:a16="http://schemas.microsoft.com/office/drawing/2014/main" id="{D9C62284-E67D-5B4C-B10A-0F32A4DB3826}"/>
                  </a:ext>
                </a:extLst>
              </p:cNvPr>
              <p:cNvSpPr/>
              <p:nvPr/>
            </p:nvSpPr>
            <p:spPr>
              <a:xfrm>
                <a:off x="5816969"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0</a:t>
                </a:r>
                <a:endParaRPr kumimoji="1" lang="ja-JP" altLang="en-US" sz="1400" dirty="0" err="1">
                  <a:solidFill>
                    <a:schemeClr val="tx1"/>
                  </a:solidFill>
                </a:endParaRPr>
              </a:p>
            </p:txBody>
          </p:sp>
          <p:sp>
            <p:nvSpPr>
              <p:cNvPr id="85" name="円/楕円 84">
                <a:extLst>
                  <a:ext uri="{FF2B5EF4-FFF2-40B4-BE49-F238E27FC236}">
                    <a16:creationId xmlns:a16="http://schemas.microsoft.com/office/drawing/2014/main" id="{350FDC44-7684-F74A-8BB0-749518883923}"/>
                  </a:ext>
                </a:extLst>
              </p:cNvPr>
              <p:cNvSpPr/>
              <p:nvPr/>
            </p:nvSpPr>
            <p:spPr>
              <a:xfrm>
                <a:off x="7545161"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a:t>
                </a:r>
                <a:endParaRPr kumimoji="1" lang="ja-JP" altLang="en-US" sz="1400" dirty="0" err="1">
                  <a:solidFill>
                    <a:schemeClr val="tx1"/>
                  </a:solidFill>
                </a:endParaRPr>
              </a:p>
            </p:txBody>
          </p:sp>
          <p:sp>
            <p:nvSpPr>
              <p:cNvPr id="88" name="円/楕円 87">
                <a:extLst>
                  <a:ext uri="{FF2B5EF4-FFF2-40B4-BE49-F238E27FC236}">
                    <a16:creationId xmlns:a16="http://schemas.microsoft.com/office/drawing/2014/main" id="{D660279E-39F5-B041-8D45-99F1AA114569}"/>
                  </a:ext>
                </a:extLst>
              </p:cNvPr>
              <p:cNvSpPr/>
              <p:nvPr/>
            </p:nvSpPr>
            <p:spPr>
              <a:xfrm>
                <a:off x="6681065" y="1574794"/>
                <a:ext cx="558062" cy="558062"/>
              </a:xfrm>
              <a:prstGeom prst="ellipse">
                <a:avLst/>
              </a:prstGeom>
              <a:solidFill>
                <a:srgbClr val="FFFF00"/>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4</a:t>
                </a:r>
                <a:endParaRPr kumimoji="1" lang="ja-JP" altLang="en-US" sz="1400" dirty="0" err="1">
                  <a:solidFill>
                    <a:schemeClr val="tx1"/>
                  </a:solidFill>
                </a:endParaRPr>
              </a:p>
            </p:txBody>
          </p:sp>
          <p:sp>
            <p:nvSpPr>
              <p:cNvPr id="92" name="円/楕円 91">
                <a:extLst>
                  <a:ext uri="{FF2B5EF4-FFF2-40B4-BE49-F238E27FC236}">
                    <a16:creationId xmlns:a16="http://schemas.microsoft.com/office/drawing/2014/main" id="{C9F66881-5A1E-DF4B-8BBE-2220BE0FCC15}"/>
                  </a:ext>
                </a:extLst>
              </p:cNvPr>
              <p:cNvSpPr/>
              <p:nvPr/>
            </p:nvSpPr>
            <p:spPr>
              <a:xfrm>
                <a:off x="5816969"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7</a:t>
                </a:r>
                <a:endParaRPr kumimoji="1" lang="ja-JP" altLang="en-US" sz="1400" dirty="0" err="1">
                  <a:solidFill>
                    <a:schemeClr val="tx1"/>
                  </a:solidFill>
                </a:endParaRPr>
              </a:p>
            </p:txBody>
          </p:sp>
          <p:sp>
            <p:nvSpPr>
              <p:cNvPr id="93" name="円/楕円 92">
                <a:extLst>
                  <a:ext uri="{FF2B5EF4-FFF2-40B4-BE49-F238E27FC236}">
                    <a16:creationId xmlns:a16="http://schemas.microsoft.com/office/drawing/2014/main" id="{D5D3CDD2-731F-194E-8C5D-E73161E0BE43}"/>
                  </a:ext>
                </a:extLst>
              </p:cNvPr>
              <p:cNvSpPr/>
              <p:nvPr/>
            </p:nvSpPr>
            <p:spPr>
              <a:xfrm>
                <a:off x="7545161"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8</a:t>
                </a:r>
                <a:endParaRPr kumimoji="1" lang="ja-JP" altLang="en-US" sz="1400" dirty="0" err="1">
                  <a:solidFill>
                    <a:schemeClr val="tx1"/>
                  </a:solidFill>
                </a:endParaRPr>
              </a:p>
            </p:txBody>
          </p:sp>
          <p:sp>
            <p:nvSpPr>
              <p:cNvPr id="96" name="円/楕円 95">
                <a:extLst>
                  <a:ext uri="{FF2B5EF4-FFF2-40B4-BE49-F238E27FC236}">
                    <a16:creationId xmlns:a16="http://schemas.microsoft.com/office/drawing/2014/main" id="{4A892D53-99DC-8340-B584-3635FD097DAE}"/>
                  </a:ext>
                </a:extLst>
              </p:cNvPr>
              <p:cNvSpPr/>
              <p:nvPr/>
            </p:nvSpPr>
            <p:spPr>
              <a:xfrm>
                <a:off x="5816969"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13</a:t>
                </a:r>
                <a:endParaRPr kumimoji="1" lang="ja-JP" altLang="en-US" sz="1400" dirty="0" err="1">
                  <a:solidFill>
                    <a:schemeClr val="tx1"/>
                  </a:solidFill>
                </a:endParaRPr>
              </a:p>
            </p:txBody>
          </p:sp>
          <p:sp>
            <p:nvSpPr>
              <p:cNvPr id="97" name="円/楕円 96">
                <a:extLst>
                  <a:ext uri="{FF2B5EF4-FFF2-40B4-BE49-F238E27FC236}">
                    <a16:creationId xmlns:a16="http://schemas.microsoft.com/office/drawing/2014/main" id="{196C379F-D64D-094F-A831-A2CFAE3E8553}"/>
                  </a:ext>
                </a:extLst>
              </p:cNvPr>
              <p:cNvSpPr/>
              <p:nvPr/>
            </p:nvSpPr>
            <p:spPr>
              <a:xfrm>
                <a:off x="7545161"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14</a:t>
                </a:r>
                <a:endParaRPr kumimoji="1" lang="ja-JP" altLang="en-US" sz="1400" dirty="0" err="1">
                  <a:solidFill>
                    <a:schemeClr val="tx1"/>
                  </a:solidFill>
                </a:endParaRPr>
              </a:p>
            </p:txBody>
          </p:sp>
          <p:sp>
            <p:nvSpPr>
              <p:cNvPr id="100" name="円/楕円 99">
                <a:extLst>
                  <a:ext uri="{FF2B5EF4-FFF2-40B4-BE49-F238E27FC236}">
                    <a16:creationId xmlns:a16="http://schemas.microsoft.com/office/drawing/2014/main" id="{D798247F-D864-2A42-A8B3-DD090B9ECADA}"/>
                  </a:ext>
                </a:extLst>
              </p:cNvPr>
              <p:cNvSpPr/>
              <p:nvPr/>
            </p:nvSpPr>
            <p:spPr>
              <a:xfrm>
                <a:off x="5816969"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20</a:t>
                </a:r>
                <a:endParaRPr kumimoji="1" lang="ja-JP" altLang="en-US" sz="1400" dirty="0" err="1">
                  <a:solidFill>
                    <a:schemeClr val="tx1"/>
                  </a:solidFill>
                </a:endParaRPr>
              </a:p>
            </p:txBody>
          </p:sp>
          <p:sp>
            <p:nvSpPr>
              <p:cNvPr id="101" name="円/楕円 100">
                <a:extLst>
                  <a:ext uri="{FF2B5EF4-FFF2-40B4-BE49-F238E27FC236}">
                    <a16:creationId xmlns:a16="http://schemas.microsoft.com/office/drawing/2014/main" id="{1794916B-4050-6E4C-9F3F-7ED800502077}"/>
                  </a:ext>
                </a:extLst>
              </p:cNvPr>
              <p:cNvSpPr/>
              <p:nvPr/>
            </p:nvSpPr>
            <p:spPr>
              <a:xfrm>
                <a:off x="7545161"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21</a:t>
                </a:r>
                <a:endParaRPr kumimoji="1" lang="ja-JP" altLang="en-US" sz="1400" dirty="0" err="1">
                  <a:solidFill>
                    <a:schemeClr val="tx1"/>
                  </a:solidFill>
                </a:endParaRPr>
              </a:p>
            </p:txBody>
          </p:sp>
          <p:sp>
            <p:nvSpPr>
              <p:cNvPr id="104" name="円/楕円 103">
                <a:extLst>
                  <a:ext uri="{FF2B5EF4-FFF2-40B4-BE49-F238E27FC236}">
                    <a16:creationId xmlns:a16="http://schemas.microsoft.com/office/drawing/2014/main" id="{BEA98704-B3B9-3245-852F-2D14EE73AEEB}"/>
                  </a:ext>
                </a:extLst>
              </p:cNvPr>
              <p:cNvSpPr/>
              <p:nvPr/>
            </p:nvSpPr>
            <p:spPr>
              <a:xfrm>
                <a:off x="6681065" y="3302986"/>
                <a:ext cx="558062" cy="558062"/>
              </a:xfrm>
              <a:prstGeom prst="ellipse">
                <a:avLst/>
              </a:prstGeom>
              <a:solidFill>
                <a:schemeClr val="accent5"/>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11</a:t>
                </a:r>
                <a:endParaRPr kumimoji="1" lang="ja-JP" altLang="en-US" sz="1400" dirty="0" err="1">
                  <a:solidFill>
                    <a:schemeClr val="tx1"/>
                  </a:solidFill>
                </a:endParaRPr>
              </a:p>
            </p:txBody>
          </p:sp>
          <p:sp>
            <p:nvSpPr>
              <p:cNvPr id="109" name="円/楕円 108">
                <a:extLst>
                  <a:ext uri="{FF2B5EF4-FFF2-40B4-BE49-F238E27FC236}">
                    <a16:creationId xmlns:a16="http://schemas.microsoft.com/office/drawing/2014/main" id="{C2843236-F0F3-4C4B-B598-C3E9C780D112}"/>
                  </a:ext>
                </a:extLst>
              </p:cNvPr>
              <p:cNvSpPr/>
              <p:nvPr/>
            </p:nvSpPr>
            <p:spPr>
              <a:xfrm>
                <a:off x="6681065" y="5031178"/>
                <a:ext cx="558062" cy="558062"/>
              </a:xfrm>
              <a:prstGeom prst="ellipse">
                <a:avLst/>
              </a:prstGeom>
              <a:solidFill>
                <a:schemeClr val="accent6"/>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17</a:t>
                </a:r>
                <a:endParaRPr kumimoji="1" lang="ja-JP" altLang="en-US" sz="1400" dirty="0" err="1">
                  <a:solidFill>
                    <a:schemeClr val="tx1"/>
                  </a:solidFill>
                </a:endParaRPr>
              </a:p>
            </p:txBody>
          </p:sp>
          <p:cxnSp>
            <p:nvCxnSpPr>
              <p:cNvPr id="3" name="直線コネクタ 2">
                <a:extLst>
                  <a:ext uri="{FF2B5EF4-FFF2-40B4-BE49-F238E27FC236}">
                    <a16:creationId xmlns:a16="http://schemas.microsoft.com/office/drawing/2014/main" id="{F9E4FD03-0921-744F-B4EC-337628695667}"/>
                  </a:ext>
                </a:extLst>
              </p:cNvPr>
              <p:cNvCxnSpPr/>
              <p:nvPr/>
            </p:nvCxnSpPr>
            <p:spPr>
              <a:xfrm flipV="1">
                <a:off x="6096000"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10000494-C2E8-324D-9B1B-50D0D4C2DCE0}"/>
                  </a:ext>
                </a:extLst>
              </p:cNvPr>
              <p:cNvCxnSpPr>
                <a:stCxn id="92" idx="0"/>
                <a:endCxn id="37" idx="4"/>
              </p:cNvCxnSpPr>
              <p:nvPr/>
            </p:nvCxnSpPr>
            <p:spPr>
              <a:xfrm flipV="1">
                <a:off x="6096000"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D55044D3-BD99-D24E-BD95-07940F78FCD8}"/>
                  </a:ext>
                </a:extLst>
              </p:cNvPr>
              <p:cNvCxnSpPr>
                <a:stCxn id="37" idx="6"/>
                <a:endCxn id="85" idx="2"/>
              </p:cNvCxnSpPr>
              <p:nvPr/>
            </p:nvCxnSpPr>
            <p:spPr>
              <a:xfrm>
                <a:off x="6375031" y="971727"/>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1" name="直線コネクタ 90">
                <a:extLst>
                  <a:ext uri="{FF2B5EF4-FFF2-40B4-BE49-F238E27FC236}">
                    <a16:creationId xmlns:a16="http://schemas.microsoft.com/office/drawing/2014/main" id="{51C29938-AF91-D440-9499-022BEF259EC4}"/>
                  </a:ext>
                </a:extLst>
              </p:cNvPr>
              <p:cNvCxnSpPr>
                <a:stCxn id="88" idx="1"/>
                <a:endCxn id="37" idx="5"/>
              </p:cNvCxnSpPr>
              <p:nvPr/>
            </p:nvCxnSpPr>
            <p:spPr>
              <a:xfrm flipH="1" flipV="1">
                <a:off x="6293305"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7" name="直線コネクタ 106">
                <a:extLst>
                  <a:ext uri="{FF2B5EF4-FFF2-40B4-BE49-F238E27FC236}">
                    <a16:creationId xmlns:a16="http://schemas.microsoft.com/office/drawing/2014/main" id="{AA1B06B2-499F-1F4D-89B4-836FDEC19A3D}"/>
                  </a:ext>
                </a:extLst>
              </p:cNvPr>
              <p:cNvCxnSpPr>
                <a:stCxn id="88" idx="7"/>
                <a:endCxn id="85" idx="3"/>
              </p:cNvCxnSpPr>
              <p:nvPr/>
            </p:nvCxnSpPr>
            <p:spPr>
              <a:xfrm flipV="1">
                <a:off x="7157401"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2" name="直線コネクタ 111">
                <a:extLst>
                  <a:ext uri="{FF2B5EF4-FFF2-40B4-BE49-F238E27FC236}">
                    <a16:creationId xmlns:a16="http://schemas.microsoft.com/office/drawing/2014/main" id="{4A7001F3-C3B2-BF46-9951-45F626DD2262}"/>
                  </a:ext>
                </a:extLst>
              </p:cNvPr>
              <p:cNvCxnSpPr>
                <a:stCxn id="92" idx="7"/>
                <a:endCxn id="88" idx="3"/>
              </p:cNvCxnSpPr>
              <p:nvPr/>
            </p:nvCxnSpPr>
            <p:spPr>
              <a:xfrm flipV="1">
                <a:off x="6293305"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3" name="直線コネクタ 112">
                <a:extLst>
                  <a:ext uri="{FF2B5EF4-FFF2-40B4-BE49-F238E27FC236}">
                    <a16:creationId xmlns:a16="http://schemas.microsoft.com/office/drawing/2014/main" id="{6E33BBB0-79B4-1949-8349-BC2454C4176C}"/>
                  </a:ext>
                </a:extLst>
              </p:cNvPr>
              <p:cNvCxnSpPr>
                <a:cxnSpLocks/>
                <a:stCxn id="88" idx="5"/>
                <a:endCxn id="93" idx="1"/>
              </p:cNvCxnSpPr>
              <p:nvPr/>
            </p:nvCxnSpPr>
            <p:spPr>
              <a:xfrm>
                <a:off x="7157401"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9" name="直線コネクタ 118">
                <a:extLst>
                  <a:ext uri="{FF2B5EF4-FFF2-40B4-BE49-F238E27FC236}">
                    <a16:creationId xmlns:a16="http://schemas.microsoft.com/office/drawing/2014/main" id="{00B2E016-7732-B647-891C-1D105D9AF3C4}"/>
                  </a:ext>
                </a:extLst>
              </p:cNvPr>
              <p:cNvCxnSpPr>
                <a:cxnSpLocks/>
                <a:stCxn id="100" idx="0"/>
                <a:endCxn id="96" idx="4"/>
              </p:cNvCxnSpPr>
              <p:nvPr/>
            </p:nvCxnSpPr>
            <p:spPr>
              <a:xfrm flipV="1">
                <a:off x="6096000"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2" name="直線コネクタ 121">
                <a:extLst>
                  <a:ext uri="{FF2B5EF4-FFF2-40B4-BE49-F238E27FC236}">
                    <a16:creationId xmlns:a16="http://schemas.microsoft.com/office/drawing/2014/main" id="{980A88DF-C09E-4245-819C-3E67FDB4E94C}"/>
                  </a:ext>
                </a:extLst>
              </p:cNvPr>
              <p:cNvCxnSpPr>
                <a:cxnSpLocks/>
                <a:stCxn id="96" idx="7"/>
                <a:endCxn id="104" idx="3"/>
              </p:cNvCxnSpPr>
              <p:nvPr/>
            </p:nvCxnSpPr>
            <p:spPr>
              <a:xfrm flipV="1">
                <a:off x="6293305"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5" name="直線コネクタ 124">
                <a:extLst>
                  <a:ext uri="{FF2B5EF4-FFF2-40B4-BE49-F238E27FC236}">
                    <a16:creationId xmlns:a16="http://schemas.microsoft.com/office/drawing/2014/main" id="{05B0EDD9-445A-3C48-A467-20360A196B8A}"/>
                  </a:ext>
                </a:extLst>
              </p:cNvPr>
              <p:cNvCxnSpPr>
                <a:cxnSpLocks/>
                <a:stCxn id="104" idx="7"/>
                <a:endCxn id="93" idx="3"/>
              </p:cNvCxnSpPr>
              <p:nvPr/>
            </p:nvCxnSpPr>
            <p:spPr>
              <a:xfrm flipV="1">
                <a:off x="7157401"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8" name="直線コネクタ 127">
                <a:extLst>
                  <a:ext uri="{FF2B5EF4-FFF2-40B4-BE49-F238E27FC236}">
                    <a16:creationId xmlns:a16="http://schemas.microsoft.com/office/drawing/2014/main" id="{52B9EE08-6ADB-AF42-B7C2-606BC354A5A1}"/>
                  </a:ext>
                </a:extLst>
              </p:cNvPr>
              <p:cNvCxnSpPr>
                <a:cxnSpLocks/>
                <a:stCxn id="104" idx="1"/>
                <a:endCxn id="92" idx="5"/>
              </p:cNvCxnSpPr>
              <p:nvPr/>
            </p:nvCxnSpPr>
            <p:spPr>
              <a:xfrm flipH="1" flipV="1">
                <a:off x="6293305"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1" name="直線コネクタ 130">
                <a:extLst>
                  <a:ext uri="{FF2B5EF4-FFF2-40B4-BE49-F238E27FC236}">
                    <a16:creationId xmlns:a16="http://schemas.microsoft.com/office/drawing/2014/main" id="{7DFC69ED-1E22-DD4F-87E5-CB05E8735392}"/>
                  </a:ext>
                </a:extLst>
              </p:cNvPr>
              <p:cNvCxnSpPr>
                <a:cxnSpLocks/>
                <a:stCxn id="96" idx="5"/>
                <a:endCxn id="109" idx="1"/>
              </p:cNvCxnSpPr>
              <p:nvPr/>
            </p:nvCxnSpPr>
            <p:spPr>
              <a:xfrm>
                <a:off x="6293305"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4" name="直線コネクタ 133">
                <a:extLst>
                  <a:ext uri="{FF2B5EF4-FFF2-40B4-BE49-F238E27FC236}">
                    <a16:creationId xmlns:a16="http://schemas.microsoft.com/office/drawing/2014/main" id="{0F5AD41C-3AA2-854C-9E5D-1A1AC7540D40}"/>
                  </a:ext>
                </a:extLst>
              </p:cNvPr>
              <p:cNvCxnSpPr>
                <a:cxnSpLocks/>
                <a:stCxn id="100" idx="7"/>
                <a:endCxn id="109" idx="3"/>
              </p:cNvCxnSpPr>
              <p:nvPr/>
            </p:nvCxnSpPr>
            <p:spPr>
              <a:xfrm flipV="1">
                <a:off x="6293305"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7" name="直線コネクタ 136">
                <a:extLst>
                  <a:ext uri="{FF2B5EF4-FFF2-40B4-BE49-F238E27FC236}">
                    <a16:creationId xmlns:a16="http://schemas.microsoft.com/office/drawing/2014/main" id="{D51157B1-9413-AF48-B362-C0ACD713B7BE}"/>
                  </a:ext>
                </a:extLst>
              </p:cNvPr>
              <p:cNvCxnSpPr>
                <a:cxnSpLocks/>
                <a:stCxn id="96" idx="6"/>
                <a:endCxn id="97" idx="2"/>
              </p:cNvCxnSpPr>
              <p:nvPr/>
            </p:nvCxnSpPr>
            <p:spPr>
              <a:xfrm>
                <a:off x="6375031" y="4428111"/>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0" name="直線コネクタ 139">
                <a:extLst>
                  <a:ext uri="{FF2B5EF4-FFF2-40B4-BE49-F238E27FC236}">
                    <a16:creationId xmlns:a16="http://schemas.microsoft.com/office/drawing/2014/main" id="{8E2D9501-1705-2644-9AFE-2EC9C138FF3E}"/>
                  </a:ext>
                </a:extLst>
              </p:cNvPr>
              <p:cNvCxnSpPr>
                <a:cxnSpLocks/>
                <a:stCxn id="100" idx="6"/>
                <a:endCxn id="101" idx="2"/>
              </p:cNvCxnSpPr>
              <p:nvPr/>
            </p:nvCxnSpPr>
            <p:spPr>
              <a:xfrm>
                <a:off x="6375031" y="6156303"/>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3" name="直線コネクタ 142">
                <a:extLst>
                  <a:ext uri="{FF2B5EF4-FFF2-40B4-BE49-F238E27FC236}">
                    <a16:creationId xmlns:a16="http://schemas.microsoft.com/office/drawing/2014/main" id="{C6D42C15-CD79-574A-A149-A5300A139835}"/>
                  </a:ext>
                </a:extLst>
              </p:cNvPr>
              <p:cNvCxnSpPr>
                <a:cxnSpLocks/>
                <a:stCxn id="109" idx="5"/>
                <a:endCxn id="101" idx="1"/>
              </p:cNvCxnSpPr>
              <p:nvPr/>
            </p:nvCxnSpPr>
            <p:spPr>
              <a:xfrm>
                <a:off x="7157401"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6" name="直線コネクタ 145">
                <a:extLst>
                  <a:ext uri="{FF2B5EF4-FFF2-40B4-BE49-F238E27FC236}">
                    <a16:creationId xmlns:a16="http://schemas.microsoft.com/office/drawing/2014/main" id="{EDD0E7DE-40B7-BE4A-A863-46E7D7D29167}"/>
                  </a:ext>
                </a:extLst>
              </p:cNvPr>
              <p:cNvCxnSpPr>
                <a:cxnSpLocks/>
                <a:stCxn id="109" idx="7"/>
                <a:endCxn id="97" idx="3"/>
              </p:cNvCxnSpPr>
              <p:nvPr/>
            </p:nvCxnSpPr>
            <p:spPr>
              <a:xfrm flipV="1">
                <a:off x="7157401"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9" name="直線コネクタ 148">
                <a:extLst>
                  <a:ext uri="{FF2B5EF4-FFF2-40B4-BE49-F238E27FC236}">
                    <a16:creationId xmlns:a16="http://schemas.microsoft.com/office/drawing/2014/main" id="{592A8D2C-B407-254B-8A9E-0EE966BA0EC6}"/>
                  </a:ext>
                </a:extLst>
              </p:cNvPr>
              <p:cNvCxnSpPr>
                <a:cxnSpLocks/>
              </p:cNvCxnSpPr>
              <p:nvPr/>
            </p:nvCxnSpPr>
            <p:spPr>
              <a:xfrm flipV="1">
                <a:off x="7824192"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2" name="直線コネクタ 151">
                <a:extLst>
                  <a:ext uri="{FF2B5EF4-FFF2-40B4-BE49-F238E27FC236}">
                    <a16:creationId xmlns:a16="http://schemas.microsoft.com/office/drawing/2014/main" id="{6976B23E-3B7B-7F4E-A8FD-68394D635E1F}"/>
                  </a:ext>
                </a:extLst>
              </p:cNvPr>
              <p:cNvCxnSpPr>
                <a:cxnSpLocks/>
                <a:stCxn id="97" idx="1"/>
                <a:endCxn id="104" idx="5"/>
              </p:cNvCxnSpPr>
              <p:nvPr/>
            </p:nvCxnSpPr>
            <p:spPr>
              <a:xfrm flipH="1" flipV="1">
                <a:off x="7157401"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5" name="直線コネクタ 154">
                <a:extLst>
                  <a:ext uri="{FF2B5EF4-FFF2-40B4-BE49-F238E27FC236}">
                    <a16:creationId xmlns:a16="http://schemas.microsoft.com/office/drawing/2014/main" id="{FA683FC1-7F13-B045-986C-7F8C771CDDEB}"/>
                  </a:ext>
                </a:extLst>
              </p:cNvPr>
              <p:cNvCxnSpPr>
                <a:cxnSpLocks/>
              </p:cNvCxnSpPr>
              <p:nvPr/>
            </p:nvCxnSpPr>
            <p:spPr>
              <a:xfrm flipV="1">
                <a:off x="7824192"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8" name="直線コネクタ 157">
                <a:extLst>
                  <a:ext uri="{FF2B5EF4-FFF2-40B4-BE49-F238E27FC236}">
                    <a16:creationId xmlns:a16="http://schemas.microsoft.com/office/drawing/2014/main" id="{37112907-E53E-A143-803F-BE0CE09A6ADD}"/>
                  </a:ext>
                </a:extLst>
              </p:cNvPr>
              <p:cNvCxnSpPr>
                <a:cxnSpLocks/>
              </p:cNvCxnSpPr>
              <p:nvPr/>
            </p:nvCxnSpPr>
            <p:spPr>
              <a:xfrm flipV="1">
                <a:off x="7824192"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65" name="グループ化 164">
              <a:extLst>
                <a:ext uri="{FF2B5EF4-FFF2-40B4-BE49-F238E27FC236}">
                  <a16:creationId xmlns:a16="http://schemas.microsoft.com/office/drawing/2014/main" id="{959098E5-613F-8248-AA24-3C7376760D6A}"/>
                </a:ext>
              </a:extLst>
            </p:cNvPr>
            <p:cNvGrpSpPr/>
            <p:nvPr/>
          </p:nvGrpSpPr>
          <p:grpSpPr>
            <a:xfrm>
              <a:off x="9336360" y="692696"/>
              <a:ext cx="2286254" cy="5742638"/>
              <a:chOff x="5816969" y="692696"/>
              <a:chExt cx="2286254" cy="5742638"/>
            </a:xfrm>
          </p:grpSpPr>
          <p:sp>
            <p:nvSpPr>
              <p:cNvPr id="166" name="円/楕円 165">
                <a:extLst>
                  <a:ext uri="{FF2B5EF4-FFF2-40B4-BE49-F238E27FC236}">
                    <a16:creationId xmlns:a16="http://schemas.microsoft.com/office/drawing/2014/main" id="{990E401C-1C72-B34A-B467-B368EFC2DAAC}"/>
                  </a:ext>
                </a:extLst>
              </p:cNvPr>
              <p:cNvSpPr/>
              <p:nvPr/>
            </p:nvSpPr>
            <p:spPr>
              <a:xfrm>
                <a:off x="5816969"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a:t>
                </a:r>
                <a:endParaRPr kumimoji="1" lang="ja-JP" altLang="en-US" sz="1400" dirty="0" err="1">
                  <a:solidFill>
                    <a:schemeClr val="tx1"/>
                  </a:solidFill>
                </a:endParaRPr>
              </a:p>
            </p:txBody>
          </p:sp>
          <p:sp>
            <p:nvSpPr>
              <p:cNvPr id="167" name="円/楕円 166">
                <a:extLst>
                  <a:ext uri="{FF2B5EF4-FFF2-40B4-BE49-F238E27FC236}">
                    <a16:creationId xmlns:a16="http://schemas.microsoft.com/office/drawing/2014/main" id="{9C3397E3-4F73-A046-BA4F-216FF2935EC7}"/>
                  </a:ext>
                </a:extLst>
              </p:cNvPr>
              <p:cNvSpPr/>
              <p:nvPr/>
            </p:nvSpPr>
            <p:spPr>
              <a:xfrm>
                <a:off x="7545161"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3</a:t>
                </a:r>
                <a:endParaRPr kumimoji="1" lang="ja-JP" altLang="en-US" sz="1400" dirty="0" err="1">
                  <a:solidFill>
                    <a:schemeClr val="tx1"/>
                  </a:solidFill>
                </a:endParaRPr>
              </a:p>
            </p:txBody>
          </p:sp>
          <p:sp>
            <p:nvSpPr>
              <p:cNvPr id="168" name="円/楕円 167">
                <a:extLst>
                  <a:ext uri="{FF2B5EF4-FFF2-40B4-BE49-F238E27FC236}">
                    <a16:creationId xmlns:a16="http://schemas.microsoft.com/office/drawing/2014/main" id="{E4C5033B-4E9F-1445-8155-37F139D16B80}"/>
                  </a:ext>
                </a:extLst>
              </p:cNvPr>
              <p:cNvSpPr/>
              <p:nvPr/>
            </p:nvSpPr>
            <p:spPr>
              <a:xfrm>
                <a:off x="6681065" y="1574794"/>
                <a:ext cx="558062" cy="558062"/>
              </a:xfrm>
              <a:prstGeom prst="ellipse">
                <a:avLst/>
              </a:prstGeom>
              <a:solidFill>
                <a:srgbClr val="FF0000"/>
              </a:solidFill>
              <a:ln w="38100">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6</a:t>
                </a:r>
                <a:endParaRPr kumimoji="1" lang="ja-JP" altLang="en-US" sz="1400" dirty="0" err="1">
                  <a:solidFill>
                    <a:schemeClr val="tx1"/>
                  </a:solidFill>
                </a:endParaRPr>
              </a:p>
            </p:txBody>
          </p:sp>
          <p:sp>
            <p:nvSpPr>
              <p:cNvPr id="169" name="円/楕円 168">
                <a:extLst>
                  <a:ext uri="{FF2B5EF4-FFF2-40B4-BE49-F238E27FC236}">
                    <a16:creationId xmlns:a16="http://schemas.microsoft.com/office/drawing/2014/main" id="{8509BEB8-8A2E-AA46-B335-61C4FDCF17E7}"/>
                  </a:ext>
                </a:extLst>
              </p:cNvPr>
              <p:cNvSpPr/>
              <p:nvPr/>
            </p:nvSpPr>
            <p:spPr>
              <a:xfrm>
                <a:off x="5816969"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a:t>
                </a:r>
                <a:endParaRPr kumimoji="1" lang="ja-JP" altLang="en-US" sz="1400" dirty="0" err="1">
                  <a:solidFill>
                    <a:schemeClr val="tx1"/>
                  </a:solidFill>
                </a:endParaRPr>
              </a:p>
            </p:txBody>
          </p:sp>
          <p:sp>
            <p:nvSpPr>
              <p:cNvPr id="170" name="円/楕円 169">
                <a:extLst>
                  <a:ext uri="{FF2B5EF4-FFF2-40B4-BE49-F238E27FC236}">
                    <a16:creationId xmlns:a16="http://schemas.microsoft.com/office/drawing/2014/main" id="{DAF187DF-3DFF-DC48-A596-119367BC4848}"/>
                  </a:ext>
                </a:extLst>
              </p:cNvPr>
              <p:cNvSpPr/>
              <p:nvPr/>
            </p:nvSpPr>
            <p:spPr>
              <a:xfrm>
                <a:off x="7545161"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10</a:t>
                </a:r>
                <a:endParaRPr kumimoji="1" lang="ja-JP" altLang="en-US" sz="1400" dirty="0" err="1">
                  <a:solidFill>
                    <a:schemeClr val="tx1"/>
                  </a:solidFill>
                </a:endParaRPr>
              </a:p>
            </p:txBody>
          </p:sp>
          <p:sp>
            <p:nvSpPr>
              <p:cNvPr id="171" name="円/楕円 170">
                <a:extLst>
                  <a:ext uri="{FF2B5EF4-FFF2-40B4-BE49-F238E27FC236}">
                    <a16:creationId xmlns:a16="http://schemas.microsoft.com/office/drawing/2014/main" id="{2A20970F-5F85-ED44-9B60-12BE345BC844}"/>
                  </a:ext>
                </a:extLst>
              </p:cNvPr>
              <p:cNvSpPr/>
              <p:nvPr/>
            </p:nvSpPr>
            <p:spPr>
              <a:xfrm>
                <a:off x="5816969"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15</a:t>
                </a:r>
                <a:endParaRPr kumimoji="1" lang="ja-JP" altLang="en-US" sz="1400" dirty="0" err="1">
                  <a:solidFill>
                    <a:schemeClr val="tx1"/>
                  </a:solidFill>
                </a:endParaRPr>
              </a:p>
            </p:txBody>
          </p:sp>
          <p:sp>
            <p:nvSpPr>
              <p:cNvPr id="172" name="円/楕円 171">
                <a:extLst>
                  <a:ext uri="{FF2B5EF4-FFF2-40B4-BE49-F238E27FC236}">
                    <a16:creationId xmlns:a16="http://schemas.microsoft.com/office/drawing/2014/main" id="{E409B8CB-9427-134B-B7B8-5DE9386A089E}"/>
                  </a:ext>
                </a:extLst>
              </p:cNvPr>
              <p:cNvSpPr/>
              <p:nvPr/>
            </p:nvSpPr>
            <p:spPr>
              <a:xfrm>
                <a:off x="7545161"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16</a:t>
                </a:r>
                <a:endParaRPr kumimoji="1" lang="ja-JP" altLang="en-US" sz="1400" dirty="0" err="1">
                  <a:solidFill>
                    <a:schemeClr val="tx1"/>
                  </a:solidFill>
                </a:endParaRPr>
              </a:p>
            </p:txBody>
          </p:sp>
          <p:sp>
            <p:nvSpPr>
              <p:cNvPr id="173" name="円/楕円 172">
                <a:extLst>
                  <a:ext uri="{FF2B5EF4-FFF2-40B4-BE49-F238E27FC236}">
                    <a16:creationId xmlns:a16="http://schemas.microsoft.com/office/drawing/2014/main" id="{D6B64710-13C1-3548-8155-1B57269C2C80}"/>
                  </a:ext>
                </a:extLst>
              </p:cNvPr>
              <p:cNvSpPr/>
              <p:nvPr/>
            </p:nvSpPr>
            <p:spPr>
              <a:xfrm>
                <a:off x="5816969"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22</a:t>
                </a:r>
                <a:endParaRPr kumimoji="1" lang="ja-JP" altLang="en-US" sz="1400" dirty="0" err="1">
                  <a:solidFill>
                    <a:schemeClr val="tx1"/>
                  </a:solidFill>
                </a:endParaRPr>
              </a:p>
            </p:txBody>
          </p:sp>
          <p:sp>
            <p:nvSpPr>
              <p:cNvPr id="174" name="円/楕円 173">
                <a:extLst>
                  <a:ext uri="{FF2B5EF4-FFF2-40B4-BE49-F238E27FC236}">
                    <a16:creationId xmlns:a16="http://schemas.microsoft.com/office/drawing/2014/main" id="{D0FDDEAF-B7F4-0F4B-A892-295114F34964}"/>
                  </a:ext>
                </a:extLst>
              </p:cNvPr>
              <p:cNvSpPr/>
              <p:nvPr/>
            </p:nvSpPr>
            <p:spPr>
              <a:xfrm>
                <a:off x="7545161"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23</a:t>
                </a:r>
                <a:endParaRPr kumimoji="1" lang="ja-JP" altLang="en-US" sz="1400" dirty="0" err="1">
                  <a:solidFill>
                    <a:schemeClr val="tx1"/>
                  </a:solidFill>
                </a:endParaRPr>
              </a:p>
            </p:txBody>
          </p:sp>
          <p:sp>
            <p:nvSpPr>
              <p:cNvPr id="175" name="円/楕円 174">
                <a:extLst>
                  <a:ext uri="{FF2B5EF4-FFF2-40B4-BE49-F238E27FC236}">
                    <a16:creationId xmlns:a16="http://schemas.microsoft.com/office/drawing/2014/main" id="{609974D6-54AF-B84D-BCCE-20DF68C7EE0E}"/>
                  </a:ext>
                </a:extLst>
              </p:cNvPr>
              <p:cNvSpPr/>
              <p:nvPr/>
            </p:nvSpPr>
            <p:spPr>
              <a:xfrm>
                <a:off x="6681065" y="3302986"/>
                <a:ext cx="558062" cy="558062"/>
              </a:xfrm>
              <a:prstGeom prst="ellipse">
                <a:avLst/>
              </a:prstGeom>
              <a:solidFill>
                <a:srgbClr val="FFFF00"/>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12</a:t>
                </a:r>
                <a:endParaRPr kumimoji="1" lang="ja-JP" altLang="en-US" sz="1400" dirty="0" err="1">
                  <a:solidFill>
                    <a:schemeClr val="tx1"/>
                  </a:solidFill>
                </a:endParaRPr>
              </a:p>
            </p:txBody>
          </p:sp>
          <p:sp>
            <p:nvSpPr>
              <p:cNvPr id="176" name="円/楕円 175">
                <a:extLst>
                  <a:ext uri="{FF2B5EF4-FFF2-40B4-BE49-F238E27FC236}">
                    <a16:creationId xmlns:a16="http://schemas.microsoft.com/office/drawing/2014/main" id="{C0CB62E0-FC5C-DA4F-8336-10CA3D63D43D}"/>
                  </a:ext>
                </a:extLst>
              </p:cNvPr>
              <p:cNvSpPr/>
              <p:nvPr/>
            </p:nvSpPr>
            <p:spPr>
              <a:xfrm>
                <a:off x="6681065" y="5031178"/>
                <a:ext cx="558062" cy="558062"/>
              </a:xfrm>
              <a:prstGeom prst="ellipse">
                <a:avLst/>
              </a:prstGeom>
              <a:solidFill>
                <a:schemeClr val="accent5"/>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19</a:t>
                </a:r>
                <a:endParaRPr kumimoji="1" lang="ja-JP" altLang="en-US" sz="1400" dirty="0" err="1">
                  <a:solidFill>
                    <a:schemeClr val="tx1"/>
                  </a:solidFill>
                </a:endParaRPr>
              </a:p>
            </p:txBody>
          </p:sp>
          <p:cxnSp>
            <p:nvCxnSpPr>
              <p:cNvPr id="177" name="直線コネクタ 176">
                <a:extLst>
                  <a:ext uri="{FF2B5EF4-FFF2-40B4-BE49-F238E27FC236}">
                    <a16:creationId xmlns:a16="http://schemas.microsoft.com/office/drawing/2014/main" id="{64A294CC-B067-0246-BDB9-6B9D2742C507}"/>
                  </a:ext>
                </a:extLst>
              </p:cNvPr>
              <p:cNvCxnSpPr/>
              <p:nvPr/>
            </p:nvCxnSpPr>
            <p:spPr>
              <a:xfrm flipV="1">
                <a:off x="6096000"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8" name="直線コネクタ 177">
                <a:extLst>
                  <a:ext uri="{FF2B5EF4-FFF2-40B4-BE49-F238E27FC236}">
                    <a16:creationId xmlns:a16="http://schemas.microsoft.com/office/drawing/2014/main" id="{29F7D520-12F8-5C4F-AAF1-E83F693B2B0C}"/>
                  </a:ext>
                </a:extLst>
              </p:cNvPr>
              <p:cNvCxnSpPr>
                <a:stCxn id="169" idx="0"/>
                <a:endCxn id="166" idx="4"/>
              </p:cNvCxnSpPr>
              <p:nvPr/>
            </p:nvCxnSpPr>
            <p:spPr>
              <a:xfrm flipV="1">
                <a:off x="6096000"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9" name="直線コネクタ 178">
                <a:extLst>
                  <a:ext uri="{FF2B5EF4-FFF2-40B4-BE49-F238E27FC236}">
                    <a16:creationId xmlns:a16="http://schemas.microsoft.com/office/drawing/2014/main" id="{26A047FA-6578-D54E-B3E6-F0559F322B56}"/>
                  </a:ext>
                </a:extLst>
              </p:cNvPr>
              <p:cNvCxnSpPr>
                <a:stCxn id="166" idx="6"/>
                <a:endCxn id="167" idx="2"/>
              </p:cNvCxnSpPr>
              <p:nvPr/>
            </p:nvCxnSpPr>
            <p:spPr>
              <a:xfrm>
                <a:off x="6375031" y="971727"/>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0" name="直線コネクタ 179">
                <a:extLst>
                  <a:ext uri="{FF2B5EF4-FFF2-40B4-BE49-F238E27FC236}">
                    <a16:creationId xmlns:a16="http://schemas.microsoft.com/office/drawing/2014/main" id="{E7176C07-00BB-3646-A94A-949A2EDF9F6F}"/>
                  </a:ext>
                </a:extLst>
              </p:cNvPr>
              <p:cNvCxnSpPr>
                <a:stCxn id="168" idx="1"/>
                <a:endCxn id="166" idx="5"/>
              </p:cNvCxnSpPr>
              <p:nvPr/>
            </p:nvCxnSpPr>
            <p:spPr>
              <a:xfrm flipH="1" flipV="1">
                <a:off x="6293305"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1" name="直線コネクタ 180">
                <a:extLst>
                  <a:ext uri="{FF2B5EF4-FFF2-40B4-BE49-F238E27FC236}">
                    <a16:creationId xmlns:a16="http://schemas.microsoft.com/office/drawing/2014/main" id="{8E30617A-B54A-E243-801F-EFE1D7DE7C8F}"/>
                  </a:ext>
                </a:extLst>
              </p:cNvPr>
              <p:cNvCxnSpPr>
                <a:stCxn id="168" idx="7"/>
                <a:endCxn id="167" idx="3"/>
              </p:cNvCxnSpPr>
              <p:nvPr/>
            </p:nvCxnSpPr>
            <p:spPr>
              <a:xfrm flipV="1">
                <a:off x="7157401"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2" name="直線コネクタ 181">
                <a:extLst>
                  <a:ext uri="{FF2B5EF4-FFF2-40B4-BE49-F238E27FC236}">
                    <a16:creationId xmlns:a16="http://schemas.microsoft.com/office/drawing/2014/main" id="{274F122D-C77D-A946-9414-5B00674C73FA}"/>
                  </a:ext>
                </a:extLst>
              </p:cNvPr>
              <p:cNvCxnSpPr>
                <a:stCxn id="169" idx="7"/>
                <a:endCxn id="168" idx="3"/>
              </p:cNvCxnSpPr>
              <p:nvPr/>
            </p:nvCxnSpPr>
            <p:spPr>
              <a:xfrm flipV="1">
                <a:off x="6293305"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3" name="直線コネクタ 182">
                <a:extLst>
                  <a:ext uri="{FF2B5EF4-FFF2-40B4-BE49-F238E27FC236}">
                    <a16:creationId xmlns:a16="http://schemas.microsoft.com/office/drawing/2014/main" id="{DB92C21B-3FAE-6140-8F7D-15018D45F87D}"/>
                  </a:ext>
                </a:extLst>
              </p:cNvPr>
              <p:cNvCxnSpPr>
                <a:cxnSpLocks/>
                <a:stCxn id="168" idx="5"/>
                <a:endCxn id="170" idx="1"/>
              </p:cNvCxnSpPr>
              <p:nvPr/>
            </p:nvCxnSpPr>
            <p:spPr>
              <a:xfrm>
                <a:off x="7157401"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4" name="直線コネクタ 183">
                <a:extLst>
                  <a:ext uri="{FF2B5EF4-FFF2-40B4-BE49-F238E27FC236}">
                    <a16:creationId xmlns:a16="http://schemas.microsoft.com/office/drawing/2014/main" id="{978ED2B1-BDD0-7B4C-903F-77978BDD0E50}"/>
                  </a:ext>
                </a:extLst>
              </p:cNvPr>
              <p:cNvCxnSpPr>
                <a:cxnSpLocks/>
                <a:stCxn id="173" idx="0"/>
                <a:endCxn id="171" idx="4"/>
              </p:cNvCxnSpPr>
              <p:nvPr/>
            </p:nvCxnSpPr>
            <p:spPr>
              <a:xfrm flipV="1">
                <a:off x="6096000"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5" name="直線コネクタ 184">
                <a:extLst>
                  <a:ext uri="{FF2B5EF4-FFF2-40B4-BE49-F238E27FC236}">
                    <a16:creationId xmlns:a16="http://schemas.microsoft.com/office/drawing/2014/main" id="{43182DA5-76C2-6246-B7C6-DED8CDEE1CE8}"/>
                  </a:ext>
                </a:extLst>
              </p:cNvPr>
              <p:cNvCxnSpPr>
                <a:cxnSpLocks/>
                <a:stCxn id="171" idx="7"/>
                <a:endCxn id="175" idx="3"/>
              </p:cNvCxnSpPr>
              <p:nvPr/>
            </p:nvCxnSpPr>
            <p:spPr>
              <a:xfrm flipV="1">
                <a:off x="6293305"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6" name="直線コネクタ 185">
                <a:extLst>
                  <a:ext uri="{FF2B5EF4-FFF2-40B4-BE49-F238E27FC236}">
                    <a16:creationId xmlns:a16="http://schemas.microsoft.com/office/drawing/2014/main" id="{4CA5FD7C-8B87-F141-95AF-A6E52D6CBCF5}"/>
                  </a:ext>
                </a:extLst>
              </p:cNvPr>
              <p:cNvCxnSpPr>
                <a:cxnSpLocks/>
                <a:stCxn id="175" idx="7"/>
                <a:endCxn id="170" idx="3"/>
              </p:cNvCxnSpPr>
              <p:nvPr/>
            </p:nvCxnSpPr>
            <p:spPr>
              <a:xfrm flipV="1">
                <a:off x="7157401"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7" name="直線コネクタ 186">
                <a:extLst>
                  <a:ext uri="{FF2B5EF4-FFF2-40B4-BE49-F238E27FC236}">
                    <a16:creationId xmlns:a16="http://schemas.microsoft.com/office/drawing/2014/main" id="{0D296F0D-0844-F44E-8C1D-EF2F2F19AE33}"/>
                  </a:ext>
                </a:extLst>
              </p:cNvPr>
              <p:cNvCxnSpPr>
                <a:cxnSpLocks/>
                <a:stCxn id="175" idx="1"/>
                <a:endCxn id="169" idx="5"/>
              </p:cNvCxnSpPr>
              <p:nvPr/>
            </p:nvCxnSpPr>
            <p:spPr>
              <a:xfrm flipH="1" flipV="1">
                <a:off x="6293305"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8" name="直線コネクタ 187">
                <a:extLst>
                  <a:ext uri="{FF2B5EF4-FFF2-40B4-BE49-F238E27FC236}">
                    <a16:creationId xmlns:a16="http://schemas.microsoft.com/office/drawing/2014/main" id="{16BB51F1-2324-D64B-A0B5-E0D98FDC1E14}"/>
                  </a:ext>
                </a:extLst>
              </p:cNvPr>
              <p:cNvCxnSpPr>
                <a:cxnSpLocks/>
                <a:stCxn id="171" idx="5"/>
                <a:endCxn id="176" idx="1"/>
              </p:cNvCxnSpPr>
              <p:nvPr/>
            </p:nvCxnSpPr>
            <p:spPr>
              <a:xfrm>
                <a:off x="6293305"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9" name="直線コネクタ 188">
                <a:extLst>
                  <a:ext uri="{FF2B5EF4-FFF2-40B4-BE49-F238E27FC236}">
                    <a16:creationId xmlns:a16="http://schemas.microsoft.com/office/drawing/2014/main" id="{779FF293-5A8F-464D-9B70-959601CFE1A8}"/>
                  </a:ext>
                </a:extLst>
              </p:cNvPr>
              <p:cNvCxnSpPr>
                <a:cxnSpLocks/>
                <a:stCxn id="173" idx="7"/>
                <a:endCxn id="176" idx="3"/>
              </p:cNvCxnSpPr>
              <p:nvPr/>
            </p:nvCxnSpPr>
            <p:spPr>
              <a:xfrm flipV="1">
                <a:off x="6293305"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0" name="直線コネクタ 189">
                <a:extLst>
                  <a:ext uri="{FF2B5EF4-FFF2-40B4-BE49-F238E27FC236}">
                    <a16:creationId xmlns:a16="http://schemas.microsoft.com/office/drawing/2014/main" id="{B73D49F9-F6D3-1342-BAA6-77DA053A3B55}"/>
                  </a:ext>
                </a:extLst>
              </p:cNvPr>
              <p:cNvCxnSpPr>
                <a:cxnSpLocks/>
                <a:stCxn id="171" idx="6"/>
                <a:endCxn id="172" idx="2"/>
              </p:cNvCxnSpPr>
              <p:nvPr/>
            </p:nvCxnSpPr>
            <p:spPr>
              <a:xfrm>
                <a:off x="6375031" y="4428111"/>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1" name="直線コネクタ 190">
                <a:extLst>
                  <a:ext uri="{FF2B5EF4-FFF2-40B4-BE49-F238E27FC236}">
                    <a16:creationId xmlns:a16="http://schemas.microsoft.com/office/drawing/2014/main" id="{4B647D87-595D-4443-BA3D-E154D036E958}"/>
                  </a:ext>
                </a:extLst>
              </p:cNvPr>
              <p:cNvCxnSpPr>
                <a:cxnSpLocks/>
                <a:stCxn id="173" idx="6"/>
                <a:endCxn id="174" idx="2"/>
              </p:cNvCxnSpPr>
              <p:nvPr/>
            </p:nvCxnSpPr>
            <p:spPr>
              <a:xfrm>
                <a:off x="6375031" y="6156303"/>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2" name="直線コネクタ 191">
                <a:extLst>
                  <a:ext uri="{FF2B5EF4-FFF2-40B4-BE49-F238E27FC236}">
                    <a16:creationId xmlns:a16="http://schemas.microsoft.com/office/drawing/2014/main" id="{4A4BDB48-00C4-484A-A912-A55FD8472EE1}"/>
                  </a:ext>
                </a:extLst>
              </p:cNvPr>
              <p:cNvCxnSpPr>
                <a:cxnSpLocks/>
                <a:stCxn id="176" idx="5"/>
                <a:endCxn id="174" idx="1"/>
              </p:cNvCxnSpPr>
              <p:nvPr/>
            </p:nvCxnSpPr>
            <p:spPr>
              <a:xfrm>
                <a:off x="7157401"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3" name="直線コネクタ 192">
                <a:extLst>
                  <a:ext uri="{FF2B5EF4-FFF2-40B4-BE49-F238E27FC236}">
                    <a16:creationId xmlns:a16="http://schemas.microsoft.com/office/drawing/2014/main" id="{370A5C7D-2AAD-6446-A7AE-A3E6DA7F8467}"/>
                  </a:ext>
                </a:extLst>
              </p:cNvPr>
              <p:cNvCxnSpPr>
                <a:cxnSpLocks/>
                <a:stCxn id="176" idx="7"/>
                <a:endCxn id="172" idx="3"/>
              </p:cNvCxnSpPr>
              <p:nvPr/>
            </p:nvCxnSpPr>
            <p:spPr>
              <a:xfrm flipV="1">
                <a:off x="7157401"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4" name="直線コネクタ 193">
                <a:extLst>
                  <a:ext uri="{FF2B5EF4-FFF2-40B4-BE49-F238E27FC236}">
                    <a16:creationId xmlns:a16="http://schemas.microsoft.com/office/drawing/2014/main" id="{AE9C5E3A-116B-6C42-B340-BB4D3968F643}"/>
                  </a:ext>
                </a:extLst>
              </p:cNvPr>
              <p:cNvCxnSpPr>
                <a:cxnSpLocks/>
              </p:cNvCxnSpPr>
              <p:nvPr/>
            </p:nvCxnSpPr>
            <p:spPr>
              <a:xfrm flipV="1">
                <a:off x="7824192"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5" name="直線コネクタ 194">
                <a:extLst>
                  <a:ext uri="{FF2B5EF4-FFF2-40B4-BE49-F238E27FC236}">
                    <a16:creationId xmlns:a16="http://schemas.microsoft.com/office/drawing/2014/main" id="{2690EB41-8316-8A44-BFC5-1C5713341C80}"/>
                  </a:ext>
                </a:extLst>
              </p:cNvPr>
              <p:cNvCxnSpPr>
                <a:cxnSpLocks/>
                <a:stCxn id="172" idx="1"/>
                <a:endCxn id="175" idx="5"/>
              </p:cNvCxnSpPr>
              <p:nvPr/>
            </p:nvCxnSpPr>
            <p:spPr>
              <a:xfrm flipH="1" flipV="1">
                <a:off x="7157401"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6" name="直線コネクタ 195">
                <a:extLst>
                  <a:ext uri="{FF2B5EF4-FFF2-40B4-BE49-F238E27FC236}">
                    <a16:creationId xmlns:a16="http://schemas.microsoft.com/office/drawing/2014/main" id="{12A1D72B-182D-DE41-8670-7A8AD616D8D0}"/>
                  </a:ext>
                </a:extLst>
              </p:cNvPr>
              <p:cNvCxnSpPr>
                <a:cxnSpLocks/>
              </p:cNvCxnSpPr>
              <p:nvPr/>
            </p:nvCxnSpPr>
            <p:spPr>
              <a:xfrm flipV="1">
                <a:off x="7824192"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7" name="直線コネクタ 196">
                <a:extLst>
                  <a:ext uri="{FF2B5EF4-FFF2-40B4-BE49-F238E27FC236}">
                    <a16:creationId xmlns:a16="http://schemas.microsoft.com/office/drawing/2014/main" id="{CB14F314-7623-D24A-AA63-884F8A9FB514}"/>
                  </a:ext>
                </a:extLst>
              </p:cNvPr>
              <p:cNvCxnSpPr>
                <a:cxnSpLocks/>
              </p:cNvCxnSpPr>
              <p:nvPr/>
            </p:nvCxnSpPr>
            <p:spPr>
              <a:xfrm flipV="1">
                <a:off x="7824192"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198" name="直線コネクタ 197">
              <a:extLst>
                <a:ext uri="{FF2B5EF4-FFF2-40B4-BE49-F238E27FC236}">
                  <a16:creationId xmlns:a16="http://schemas.microsoft.com/office/drawing/2014/main" id="{3EB28F7C-206E-5A4B-85C1-0AD36EA32EDB}"/>
                </a:ext>
              </a:extLst>
            </p:cNvPr>
            <p:cNvCxnSpPr>
              <a:cxnSpLocks/>
              <a:stCxn id="85" idx="6"/>
              <a:endCxn id="166" idx="2"/>
            </p:cNvCxnSpPr>
            <p:nvPr/>
          </p:nvCxnSpPr>
          <p:spPr>
            <a:xfrm>
              <a:off x="8103223" y="971727"/>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1" name="直線コネクタ 200">
              <a:extLst>
                <a:ext uri="{FF2B5EF4-FFF2-40B4-BE49-F238E27FC236}">
                  <a16:creationId xmlns:a16="http://schemas.microsoft.com/office/drawing/2014/main" id="{43A0889A-C0B5-C941-A13E-7ECB7F960EE1}"/>
                </a:ext>
              </a:extLst>
            </p:cNvPr>
            <p:cNvCxnSpPr>
              <a:cxnSpLocks/>
              <a:stCxn id="85" idx="5"/>
              <a:endCxn id="89" idx="1"/>
            </p:cNvCxnSpPr>
            <p:nvPr/>
          </p:nvCxnSpPr>
          <p:spPr>
            <a:xfrm>
              <a:off x="8021497"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4" name="直線コネクタ 203">
              <a:extLst>
                <a:ext uri="{FF2B5EF4-FFF2-40B4-BE49-F238E27FC236}">
                  <a16:creationId xmlns:a16="http://schemas.microsoft.com/office/drawing/2014/main" id="{8C523B6E-9FE7-F247-95D6-C3CEAB13C528}"/>
                </a:ext>
              </a:extLst>
            </p:cNvPr>
            <p:cNvCxnSpPr>
              <a:cxnSpLocks/>
              <a:stCxn id="166" idx="3"/>
              <a:endCxn id="89" idx="7"/>
            </p:cNvCxnSpPr>
            <p:nvPr/>
          </p:nvCxnSpPr>
          <p:spPr>
            <a:xfrm flipH="1">
              <a:off x="8885593" y="1169032"/>
              <a:ext cx="532493"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9" name="直線コネクタ 208">
              <a:extLst>
                <a:ext uri="{FF2B5EF4-FFF2-40B4-BE49-F238E27FC236}">
                  <a16:creationId xmlns:a16="http://schemas.microsoft.com/office/drawing/2014/main" id="{AADDF17B-85AD-9444-A6C1-A4D2532278E1}"/>
                </a:ext>
              </a:extLst>
            </p:cNvPr>
            <p:cNvCxnSpPr>
              <a:cxnSpLocks/>
              <a:stCxn id="89" idx="3"/>
              <a:endCxn id="93" idx="7"/>
            </p:cNvCxnSpPr>
            <p:nvPr/>
          </p:nvCxnSpPr>
          <p:spPr>
            <a:xfrm flipH="1">
              <a:off x="8021497"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2" name="直線コネクタ 211">
              <a:extLst>
                <a:ext uri="{FF2B5EF4-FFF2-40B4-BE49-F238E27FC236}">
                  <a16:creationId xmlns:a16="http://schemas.microsoft.com/office/drawing/2014/main" id="{CB1FF459-F572-2A4A-8D4C-EB836D7BE0EE}"/>
                </a:ext>
              </a:extLst>
            </p:cNvPr>
            <p:cNvCxnSpPr>
              <a:cxnSpLocks/>
              <a:stCxn id="89" idx="5"/>
              <a:endCxn id="169" idx="1"/>
            </p:cNvCxnSpPr>
            <p:nvPr/>
          </p:nvCxnSpPr>
          <p:spPr>
            <a:xfrm>
              <a:off x="8885593" y="2051130"/>
              <a:ext cx="532493"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5" name="直線コネクタ 214">
              <a:extLst>
                <a:ext uri="{FF2B5EF4-FFF2-40B4-BE49-F238E27FC236}">
                  <a16:creationId xmlns:a16="http://schemas.microsoft.com/office/drawing/2014/main" id="{B2FCA1A0-8991-1C44-A28D-46FEBD7B5EB3}"/>
                </a:ext>
              </a:extLst>
            </p:cNvPr>
            <p:cNvCxnSpPr>
              <a:cxnSpLocks/>
              <a:stCxn id="93" idx="6"/>
              <a:endCxn id="169" idx="2"/>
            </p:cNvCxnSpPr>
            <p:nvPr/>
          </p:nvCxnSpPr>
          <p:spPr>
            <a:xfrm>
              <a:off x="8103223" y="2717921"/>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8" name="直線コネクタ 217">
              <a:extLst>
                <a:ext uri="{FF2B5EF4-FFF2-40B4-BE49-F238E27FC236}">
                  <a16:creationId xmlns:a16="http://schemas.microsoft.com/office/drawing/2014/main" id="{20A6A879-6D56-BE42-8371-38190141DBAC}"/>
                </a:ext>
              </a:extLst>
            </p:cNvPr>
            <p:cNvCxnSpPr>
              <a:cxnSpLocks/>
              <a:stCxn id="97" idx="6"/>
              <a:endCxn id="171" idx="2"/>
            </p:cNvCxnSpPr>
            <p:nvPr/>
          </p:nvCxnSpPr>
          <p:spPr>
            <a:xfrm>
              <a:off x="8103223" y="4428111"/>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1" name="直線コネクタ 220">
              <a:extLst>
                <a:ext uri="{FF2B5EF4-FFF2-40B4-BE49-F238E27FC236}">
                  <a16:creationId xmlns:a16="http://schemas.microsoft.com/office/drawing/2014/main" id="{7D6AB659-CF4B-F646-917E-C146191F5DEB}"/>
                </a:ext>
              </a:extLst>
            </p:cNvPr>
            <p:cNvCxnSpPr>
              <a:cxnSpLocks/>
              <a:stCxn id="93" idx="5"/>
              <a:endCxn id="171" idx="1"/>
            </p:cNvCxnSpPr>
            <p:nvPr/>
          </p:nvCxnSpPr>
          <p:spPr>
            <a:xfrm>
              <a:off x="8021497" y="2915226"/>
              <a:ext cx="1396589" cy="13155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4" name="直線コネクタ 223">
              <a:extLst>
                <a:ext uri="{FF2B5EF4-FFF2-40B4-BE49-F238E27FC236}">
                  <a16:creationId xmlns:a16="http://schemas.microsoft.com/office/drawing/2014/main" id="{4DDB5295-B554-C644-A152-BE4EF6B2343E}"/>
                </a:ext>
              </a:extLst>
            </p:cNvPr>
            <p:cNvCxnSpPr>
              <a:cxnSpLocks/>
              <a:stCxn id="169" idx="3"/>
              <a:endCxn id="97" idx="7"/>
            </p:cNvCxnSpPr>
            <p:nvPr/>
          </p:nvCxnSpPr>
          <p:spPr>
            <a:xfrm flipH="1">
              <a:off x="8021497" y="2915226"/>
              <a:ext cx="1396589" cy="13155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7" name="直線コネクタ 226">
              <a:extLst>
                <a:ext uri="{FF2B5EF4-FFF2-40B4-BE49-F238E27FC236}">
                  <a16:creationId xmlns:a16="http://schemas.microsoft.com/office/drawing/2014/main" id="{791EEAB1-6630-3946-8C84-178DDA685C9E}"/>
                </a:ext>
              </a:extLst>
            </p:cNvPr>
            <p:cNvCxnSpPr>
              <a:cxnSpLocks/>
              <a:stCxn id="110" idx="1"/>
              <a:endCxn id="97" idx="5"/>
            </p:cNvCxnSpPr>
            <p:nvPr/>
          </p:nvCxnSpPr>
          <p:spPr>
            <a:xfrm flipH="1" flipV="1">
              <a:off x="8021497"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0" name="直線コネクタ 229">
              <a:extLst>
                <a:ext uri="{FF2B5EF4-FFF2-40B4-BE49-F238E27FC236}">
                  <a16:creationId xmlns:a16="http://schemas.microsoft.com/office/drawing/2014/main" id="{B6B6730C-FC35-424A-93BE-693163B26723}"/>
                </a:ext>
              </a:extLst>
            </p:cNvPr>
            <p:cNvCxnSpPr>
              <a:cxnSpLocks/>
              <a:stCxn id="110" idx="7"/>
              <a:endCxn id="171" idx="3"/>
            </p:cNvCxnSpPr>
            <p:nvPr/>
          </p:nvCxnSpPr>
          <p:spPr>
            <a:xfrm flipV="1">
              <a:off x="8885593" y="4625416"/>
              <a:ext cx="532493"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3" name="直線コネクタ 232">
              <a:extLst>
                <a:ext uri="{FF2B5EF4-FFF2-40B4-BE49-F238E27FC236}">
                  <a16:creationId xmlns:a16="http://schemas.microsoft.com/office/drawing/2014/main" id="{110C968D-CC98-5D44-8A56-B4BF921F54AD}"/>
                </a:ext>
              </a:extLst>
            </p:cNvPr>
            <p:cNvCxnSpPr>
              <a:cxnSpLocks/>
              <a:stCxn id="101" idx="6"/>
              <a:endCxn id="173" idx="2"/>
            </p:cNvCxnSpPr>
            <p:nvPr/>
          </p:nvCxnSpPr>
          <p:spPr>
            <a:xfrm>
              <a:off x="8103223" y="6156303"/>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6" name="直線コネクタ 235">
              <a:extLst>
                <a:ext uri="{FF2B5EF4-FFF2-40B4-BE49-F238E27FC236}">
                  <a16:creationId xmlns:a16="http://schemas.microsoft.com/office/drawing/2014/main" id="{C2F2240D-D211-B04D-9D1D-925D1690CED3}"/>
                </a:ext>
              </a:extLst>
            </p:cNvPr>
            <p:cNvCxnSpPr>
              <a:cxnSpLocks/>
              <a:stCxn id="110" idx="5"/>
              <a:endCxn id="173" idx="1"/>
            </p:cNvCxnSpPr>
            <p:nvPr/>
          </p:nvCxnSpPr>
          <p:spPr>
            <a:xfrm>
              <a:off x="8885593" y="5507514"/>
              <a:ext cx="532493"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9" name="直線コネクタ 238">
              <a:extLst>
                <a:ext uri="{FF2B5EF4-FFF2-40B4-BE49-F238E27FC236}">
                  <a16:creationId xmlns:a16="http://schemas.microsoft.com/office/drawing/2014/main" id="{F0AC8CB3-84DF-B644-92BD-752064349022}"/>
                </a:ext>
              </a:extLst>
            </p:cNvPr>
            <p:cNvCxnSpPr>
              <a:cxnSpLocks/>
              <a:stCxn id="110" idx="3"/>
              <a:endCxn id="101" idx="7"/>
            </p:cNvCxnSpPr>
            <p:nvPr/>
          </p:nvCxnSpPr>
          <p:spPr>
            <a:xfrm flipH="1">
              <a:off x="8021497"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245" name="直線コネクタ 244">
            <a:extLst>
              <a:ext uri="{FF2B5EF4-FFF2-40B4-BE49-F238E27FC236}">
                <a16:creationId xmlns:a16="http://schemas.microsoft.com/office/drawing/2014/main" id="{1CB16227-122B-BD44-95CB-56FE464BD825}"/>
              </a:ext>
            </a:extLst>
          </p:cNvPr>
          <p:cNvCxnSpPr>
            <a:cxnSpLocks/>
            <a:stCxn id="92" idx="6"/>
            <a:endCxn id="93" idx="2"/>
          </p:cNvCxnSpPr>
          <p:nvPr/>
        </p:nvCxnSpPr>
        <p:spPr>
          <a:xfrm>
            <a:off x="6249017" y="2717921"/>
            <a:ext cx="1170130" cy="0"/>
          </a:xfrm>
          <a:prstGeom prst="line">
            <a:avLst/>
          </a:prstGeom>
          <a:ln w="381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8" name="直線コネクタ 247">
            <a:extLst>
              <a:ext uri="{FF2B5EF4-FFF2-40B4-BE49-F238E27FC236}">
                <a16:creationId xmlns:a16="http://schemas.microsoft.com/office/drawing/2014/main" id="{4457214A-BAA7-B441-87CC-59173A1560C6}"/>
              </a:ext>
            </a:extLst>
          </p:cNvPr>
          <p:cNvCxnSpPr>
            <a:cxnSpLocks/>
            <a:stCxn id="169" idx="6"/>
            <a:endCxn id="170" idx="2"/>
          </p:cNvCxnSpPr>
          <p:nvPr/>
        </p:nvCxnSpPr>
        <p:spPr>
          <a:xfrm>
            <a:off x="9768408" y="2717921"/>
            <a:ext cx="1170130" cy="0"/>
          </a:xfrm>
          <a:prstGeom prst="line">
            <a:avLst/>
          </a:prstGeom>
          <a:ln w="381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253" name="正方形/長方形 252">
            <a:extLst>
              <a:ext uri="{FF2B5EF4-FFF2-40B4-BE49-F238E27FC236}">
                <a16:creationId xmlns:a16="http://schemas.microsoft.com/office/drawing/2014/main" id="{86F87AE1-D671-834D-9152-0A5930B66170}"/>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dirty="0">
                <a:solidFill>
                  <a:schemeClr val="tx1"/>
                </a:solidFill>
              </a:rPr>
              <a:t>L</a:t>
            </a:r>
            <a:r>
              <a:rPr kumimoji="1" lang="ja-JP" altLang="en-US">
                <a:solidFill>
                  <a:schemeClr val="tx1"/>
                </a:solidFill>
              </a:rPr>
              <a:t>コースブロックビンゴエリア</a:t>
            </a:r>
          </a:p>
        </p:txBody>
      </p:sp>
      <p:pic>
        <p:nvPicPr>
          <p:cNvPr id="114" name="図 113">
            <a:extLst>
              <a:ext uri="{FF2B5EF4-FFF2-40B4-BE49-F238E27FC236}">
                <a16:creationId xmlns:a16="http://schemas.microsoft.com/office/drawing/2014/main" id="{4364D49C-CD48-9F4C-8AB4-7276CAC10B32}"/>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209705" y="692696"/>
            <a:ext cx="4545505" cy="3505200"/>
          </a:xfrm>
          <a:prstGeom prst="rect">
            <a:avLst/>
          </a:prstGeom>
        </p:spPr>
      </p:pic>
      <p:sp>
        <p:nvSpPr>
          <p:cNvPr id="116" name="円柱 115">
            <a:extLst>
              <a:ext uri="{FF2B5EF4-FFF2-40B4-BE49-F238E27FC236}">
                <a16:creationId xmlns:a16="http://schemas.microsoft.com/office/drawing/2014/main" id="{8D0E4053-A0DB-6745-A728-8FF1D01BC02C}"/>
              </a:ext>
            </a:extLst>
          </p:cNvPr>
          <p:cNvSpPr/>
          <p:nvPr/>
        </p:nvSpPr>
        <p:spPr>
          <a:xfrm>
            <a:off x="6669643" y="1459042"/>
            <a:ext cx="410603" cy="546103"/>
          </a:xfrm>
          <a:prstGeom prst="can">
            <a:avLst/>
          </a:prstGeom>
          <a:solidFill>
            <a:srgbClr val="FFFF00"/>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7" name="円柱 116">
            <a:extLst>
              <a:ext uri="{FF2B5EF4-FFF2-40B4-BE49-F238E27FC236}">
                <a16:creationId xmlns:a16="http://schemas.microsoft.com/office/drawing/2014/main" id="{1D513D36-7EA5-8B48-BF50-A5CB1FEE9A11}"/>
              </a:ext>
            </a:extLst>
          </p:cNvPr>
          <p:cNvSpPr/>
          <p:nvPr/>
        </p:nvSpPr>
        <p:spPr>
          <a:xfrm>
            <a:off x="10153092" y="4907612"/>
            <a:ext cx="410603" cy="546103"/>
          </a:xfrm>
          <a:prstGeom prst="can">
            <a:avLst/>
          </a:prstGeom>
          <a:solidFill>
            <a:schemeClr val="accent5"/>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8" name="円柱 117">
            <a:extLst>
              <a:ext uri="{FF2B5EF4-FFF2-40B4-BE49-F238E27FC236}">
                <a16:creationId xmlns:a16="http://schemas.microsoft.com/office/drawing/2014/main" id="{1FD5BDEA-7624-2D40-9731-7DBBF60920CC}"/>
              </a:ext>
            </a:extLst>
          </p:cNvPr>
          <p:cNvSpPr/>
          <p:nvPr/>
        </p:nvSpPr>
        <p:spPr>
          <a:xfrm>
            <a:off x="8385051" y="1453217"/>
            <a:ext cx="410603" cy="546103"/>
          </a:xfrm>
          <a:prstGeom prst="can">
            <a:avLst/>
          </a:prstGeom>
          <a:solidFill>
            <a:schemeClr val="accent6"/>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0" name="円柱 119">
            <a:extLst>
              <a:ext uri="{FF2B5EF4-FFF2-40B4-BE49-F238E27FC236}">
                <a16:creationId xmlns:a16="http://schemas.microsoft.com/office/drawing/2014/main" id="{48F25611-ED28-B447-82E4-58BE6C8FEEE5}"/>
              </a:ext>
            </a:extLst>
          </p:cNvPr>
          <p:cNvSpPr/>
          <p:nvPr/>
        </p:nvSpPr>
        <p:spPr>
          <a:xfrm>
            <a:off x="8348292" y="4880495"/>
            <a:ext cx="410603" cy="546103"/>
          </a:xfrm>
          <a:prstGeom prst="can">
            <a:avLst/>
          </a:prstGeom>
          <a:solidFill>
            <a:srgbClr val="FF0000"/>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1" name="円柱 120">
            <a:extLst>
              <a:ext uri="{FF2B5EF4-FFF2-40B4-BE49-F238E27FC236}">
                <a16:creationId xmlns:a16="http://schemas.microsoft.com/office/drawing/2014/main" id="{2844BB1D-58AD-8A40-B60C-495E5BE3BECB}"/>
              </a:ext>
            </a:extLst>
          </p:cNvPr>
          <p:cNvSpPr/>
          <p:nvPr/>
        </p:nvSpPr>
        <p:spPr>
          <a:xfrm>
            <a:off x="11050883" y="2318138"/>
            <a:ext cx="410603" cy="546103"/>
          </a:xfrm>
          <a:prstGeom prst="can">
            <a:avLst/>
          </a:prstGeom>
          <a:solidFill>
            <a:srgbClr val="FF0000"/>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3" name="円柱 122">
            <a:extLst>
              <a:ext uri="{FF2B5EF4-FFF2-40B4-BE49-F238E27FC236}">
                <a16:creationId xmlns:a16="http://schemas.microsoft.com/office/drawing/2014/main" id="{40FE61C1-83E3-554C-BD51-33579270913F}"/>
              </a:ext>
            </a:extLst>
          </p:cNvPr>
          <p:cNvSpPr/>
          <p:nvPr/>
        </p:nvSpPr>
        <p:spPr>
          <a:xfrm>
            <a:off x="11050882" y="5700927"/>
            <a:ext cx="410603" cy="546103"/>
          </a:xfrm>
          <a:prstGeom prst="can">
            <a:avLst/>
          </a:prstGeom>
          <a:solidFill>
            <a:schemeClr val="accent6"/>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6" name="円柱 125">
            <a:extLst>
              <a:ext uri="{FF2B5EF4-FFF2-40B4-BE49-F238E27FC236}">
                <a16:creationId xmlns:a16="http://schemas.microsoft.com/office/drawing/2014/main" id="{729B9F9F-4A56-6342-81B9-3F813F4F8EC9}"/>
              </a:ext>
            </a:extLst>
          </p:cNvPr>
          <p:cNvSpPr/>
          <p:nvPr/>
        </p:nvSpPr>
        <p:spPr>
          <a:xfrm>
            <a:off x="5770342" y="575369"/>
            <a:ext cx="410603" cy="546103"/>
          </a:xfrm>
          <a:prstGeom prst="can">
            <a:avLst/>
          </a:prstGeom>
          <a:solidFill>
            <a:schemeClr val="accent5"/>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7" name="円柱 126">
            <a:extLst>
              <a:ext uri="{FF2B5EF4-FFF2-40B4-BE49-F238E27FC236}">
                <a16:creationId xmlns:a16="http://schemas.microsoft.com/office/drawing/2014/main" id="{5B5D98A0-D8EE-124D-939C-F62B517FEFCE}"/>
              </a:ext>
            </a:extLst>
          </p:cNvPr>
          <p:cNvSpPr/>
          <p:nvPr/>
        </p:nvSpPr>
        <p:spPr>
          <a:xfrm>
            <a:off x="10188353" y="3198529"/>
            <a:ext cx="410603" cy="546103"/>
          </a:xfrm>
          <a:prstGeom prst="can">
            <a:avLst/>
          </a:prstGeom>
          <a:solidFill>
            <a:srgbClr val="FFFF00"/>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9" name="円柱 128">
            <a:extLst>
              <a:ext uri="{FF2B5EF4-FFF2-40B4-BE49-F238E27FC236}">
                <a16:creationId xmlns:a16="http://schemas.microsoft.com/office/drawing/2014/main" id="{FAE3EC4D-D445-5848-A541-CB317E750BDC}"/>
              </a:ext>
            </a:extLst>
          </p:cNvPr>
          <p:cNvSpPr/>
          <p:nvPr/>
        </p:nvSpPr>
        <p:spPr>
          <a:xfrm>
            <a:off x="9276891" y="583564"/>
            <a:ext cx="410603" cy="546103"/>
          </a:xfrm>
          <a:prstGeom prst="can">
            <a:avLst/>
          </a:prstGeom>
          <a:solidFill>
            <a:schemeClr val="bg1">
              <a:lumMod val="65000"/>
            </a:schemeClr>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30" name="円柱 129">
            <a:extLst>
              <a:ext uri="{FF2B5EF4-FFF2-40B4-BE49-F238E27FC236}">
                <a16:creationId xmlns:a16="http://schemas.microsoft.com/office/drawing/2014/main" id="{43A26317-73D8-3541-9CD3-79BDE6030E19}"/>
              </a:ext>
            </a:extLst>
          </p:cNvPr>
          <p:cNvSpPr/>
          <p:nvPr/>
        </p:nvSpPr>
        <p:spPr>
          <a:xfrm>
            <a:off x="6643627" y="4905396"/>
            <a:ext cx="410603" cy="546103"/>
          </a:xfrm>
          <a:prstGeom prst="can">
            <a:avLst/>
          </a:prstGeom>
          <a:solidFill>
            <a:schemeClr val="bg1">
              <a:lumMod val="65000"/>
            </a:schemeClr>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38" name="1 つの角を切り取った四角形 137">
            <a:extLst>
              <a:ext uri="{FF2B5EF4-FFF2-40B4-BE49-F238E27FC236}">
                <a16:creationId xmlns:a16="http://schemas.microsoft.com/office/drawing/2014/main" id="{9B38ADF9-A3FD-C841-A6EC-8788DEA220B7}"/>
              </a:ext>
            </a:extLst>
          </p:cNvPr>
          <p:cNvSpPr/>
          <p:nvPr/>
        </p:nvSpPr>
        <p:spPr>
          <a:xfrm flipH="1">
            <a:off x="407366" y="5007527"/>
            <a:ext cx="4589793" cy="951471"/>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sz="1600" b="1">
                <a:solidFill>
                  <a:schemeClr val="tx1"/>
                </a:solidFill>
              </a:rPr>
              <a:t>コスト（移動距離が短いルート</a:t>
            </a:r>
            <a:r>
              <a:rPr lang="en-US" altLang="ja-JP" sz="1600" b="1" dirty="0">
                <a:solidFill>
                  <a:schemeClr val="tx1"/>
                </a:solidFill>
              </a:rPr>
              <a:t>)</a:t>
            </a:r>
            <a:r>
              <a:rPr lang="ja-JP" altLang="en-US" sz="1600" b="1">
                <a:solidFill>
                  <a:schemeClr val="tx1"/>
                </a:solidFill>
              </a:rPr>
              <a:t>を選択する</a:t>
            </a:r>
            <a:endParaRPr kumimoji="1" lang="ja-JP" altLang="en-US" sz="1600" dirty="0" err="1">
              <a:solidFill>
                <a:schemeClr val="tx1"/>
              </a:solidFill>
            </a:endParaRPr>
          </a:p>
        </p:txBody>
      </p:sp>
      <p:cxnSp>
        <p:nvCxnSpPr>
          <p:cNvPr id="132" name="直線コネクタ 131">
            <a:extLst>
              <a:ext uri="{FF2B5EF4-FFF2-40B4-BE49-F238E27FC236}">
                <a16:creationId xmlns:a16="http://schemas.microsoft.com/office/drawing/2014/main" id="{B5F40A87-BD23-3F41-9D0F-C3A0123BD9EE}"/>
              </a:ext>
            </a:extLst>
          </p:cNvPr>
          <p:cNvCxnSpPr>
            <a:cxnSpLocks/>
          </p:cNvCxnSpPr>
          <p:nvPr/>
        </p:nvCxnSpPr>
        <p:spPr>
          <a:xfrm>
            <a:off x="5957790" y="2658266"/>
            <a:ext cx="1740387" cy="0"/>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3" name="直線コネクタ 132">
            <a:extLst>
              <a:ext uri="{FF2B5EF4-FFF2-40B4-BE49-F238E27FC236}">
                <a16:creationId xmlns:a16="http://schemas.microsoft.com/office/drawing/2014/main" id="{D0928CE4-DAD9-B648-9618-C302342B8725}"/>
              </a:ext>
            </a:extLst>
          </p:cNvPr>
          <p:cNvCxnSpPr>
            <a:cxnSpLocks/>
            <a:endCxn id="89" idx="3"/>
          </p:cNvCxnSpPr>
          <p:nvPr/>
        </p:nvCxnSpPr>
        <p:spPr>
          <a:xfrm flipV="1">
            <a:off x="7750663" y="2051130"/>
            <a:ext cx="614306" cy="609002"/>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203" name="グループ化 202">
            <a:extLst>
              <a:ext uri="{FF2B5EF4-FFF2-40B4-BE49-F238E27FC236}">
                <a16:creationId xmlns:a16="http://schemas.microsoft.com/office/drawing/2014/main" id="{45DCBE13-AE6D-9748-B345-9F889B2C2524}"/>
              </a:ext>
            </a:extLst>
          </p:cNvPr>
          <p:cNvGrpSpPr/>
          <p:nvPr/>
        </p:nvGrpSpPr>
        <p:grpSpPr>
          <a:xfrm rot="8444661">
            <a:off x="7662936" y="2068356"/>
            <a:ext cx="720080" cy="605336"/>
            <a:chOff x="5881370" y="2780928"/>
            <a:chExt cx="1798806" cy="1512168"/>
          </a:xfrm>
        </p:grpSpPr>
        <p:sp>
          <p:nvSpPr>
            <p:cNvPr id="205" name="正方形/長方形 204">
              <a:extLst>
                <a:ext uri="{FF2B5EF4-FFF2-40B4-BE49-F238E27FC236}">
                  <a16:creationId xmlns:a16="http://schemas.microsoft.com/office/drawing/2014/main" id="{A53AC20E-2C8F-6042-AD7E-F6B82B6E1FAA}"/>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206" name="グループ化 205">
              <a:extLst>
                <a:ext uri="{FF2B5EF4-FFF2-40B4-BE49-F238E27FC236}">
                  <a16:creationId xmlns:a16="http://schemas.microsoft.com/office/drawing/2014/main" id="{99004411-7744-4A49-9A91-39DDFAA37A6D}"/>
                </a:ext>
              </a:extLst>
            </p:cNvPr>
            <p:cNvGrpSpPr/>
            <p:nvPr/>
          </p:nvGrpSpPr>
          <p:grpSpPr>
            <a:xfrm>
              <a:off x="6852084" y="3392996"/>
              <a:ext cx="288032" cy="288032"/>
              <a:chOff x="4024536" y="3216424"/>
              <a:chExt cx="3168353" cy="3168352"/>
            </a:xfrm>
          </p:grpSpPr>
          <p:sp>
            <p:nvSpPr>
              <p:cNvPr id="211" name="パイ 210">
                <a:extLst>
                  <a:ext uri="{FF2B5EF4-FFF2-40B4-BE49-F238E27FC236}">
                    <a16:creationId xmlns:a16="http://schemas.microsoft.com/office/drawing/2014/main" id="{71B71F6E-4F98-EF43-B559-6359AEA83CAC}"/>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13" name="パイ 212">
                <a:extLst>
                  <a:ext uri="{FF2B5EF4-FFF2-40B4-BE49-F238E27FC236}">
                    <a16:creationId xmlns:a16="http://schemas.microsoft.com/office/drawing/2014/main" id="{C28CB163-5D32-184E-A4C2-5AC9DACB6D33}"/>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14" name="パイ 213">
                <a:extLst>
                  <a:ext uri="{FF2B5EF4-FFF2-40B4-BE49-F238E27FC236}">
                    <a16:creationId xmlns:a16="http://schemas.microsoft.com/office/drawing/2014/main" id="{338F91B9-130D-9A4F-8C98-E64EC7A5AD99}"/>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207" name="角丸四角形 206">
              <a:extLst>
                <a:ext uri="{FF2B5EF4-FFF2-40B4-BE49-F238E27FC236}">
                  <a16:creationId xmlns:a16="http://schemas.microsoft.com/office/drawing/2014/main" id="{80C1353C-3265-E943-8DB7-4FC6C537357C}"/>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8" name="角丸四角形 207">
              <a:extLst>
                <a:ext uri="{FF2B5EF4-FFF2-40B4-BE49-F238E27FC236}">
                  <a16:creationId xmlns:a16="http://schemas.microsoft.com/office/drawing/2014/main" id="{4D5A0055-24CE-2C4E-A332-0C4282E796FD}"/>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0" name="円/楕円 209">
              <a:extLst>
                <a:ext uri="{FF2B5EF4-FFF2-40B4-BE49-F238E27FC236}">
                  <a16:creationId xmlns:a16="http://schemas.microsoft.com/office/drawing/2014/main" id="{020A7AD8-D183-C845-8805-EE9E71926F55}"/>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grpSp>
        <p:nvGrpSpPr>
          <p:cNvPr id="135" name="グループ化 134">
            <a:extLst>
              <a:ext uri="{FF2B5EF4-FFF2-40B4-BE49-F238E27FC236}">
                <a16:creationId xmlns:a16="http://schemas.microsoft.com/office/drawing/2014/main" id="{1454392B-AE3A-7249-B3C4-CC5851E3552C}"/>
              </a:ext>
            </a:extLst>
          </p:cNvPr>
          <p:cNvGrpSpPr/>
          <p:nvPr/>
        </p:nvGrpSpPr>
        <p:grpSpPr>
          <a:xfrm rot="8444661">
            <a:off x="5824147" y="2035535"/>
            <a:ext cx="720080" cy="605336"/>
            <a:chOff x="5881370" y="2780928"/>
            <a:chExt cx="1798806" cy="1512168"/>
          </a:xfrm>
        </p:grpSpPr>
        <p:sp>
          <p:nvSpPr>
            <p:cNvPr id="136" name="正方形/長方形 135">
              <a:extLst>
                <a:ext uri="{FF2B5EF4-FFF2-40B4-BE49-F238E27FC236}">
                  <a16:creationId xmlns:a16="http://schemas.microsoft.com/office/drawing/2014/main" id="{182B2D1C-0F37-4F44-8731-6B424F0C9E7C}"/>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139" name="グループ化 138">
              <a:extLst>
                <a:ext uri="{FF2B5EF4-FFF2-40B4-BE49-F238E27FC236}">
                  <a16:creationId xmlns:a16="http://schemas.microsoft.com/office/drawing/2014/main" id="{629BBDFE-6883-8545-A7A3-BDBEB6EA8A7D}"/>
                </a:ext>
              </a:extLst>
            </p:cNvPr>
            <p:cNvGrpSpPr/>
            <p:nvPr/>
          </p:nvGrpSpPr>
          <p:grpSpPr>
            <a:xfrm>
              <a:off x="6852084" y="3392996"/>
              <a:ext cx="288032" cy="288032"/>
              <a:chOff x="4024536" y="3216424"/>
              <a:chExt cx="3168353" cy="3168352"/>
            </a:xfrm>
          </p:grpSpPr>
          <p:sp>
            <p:nvSpPr>
              <p:cNvPr id="145" name="パイ 144">
                <a:extLst>
                  <a:ext uri="{FF2B5EF4-FFF2-40B4-BE49-F238E27FC236}">
                    <a16:creationId xmlns:a16="http://schemas.microsoft.com/office/drawing/2014/main" id="{325A79DE-4D75-6946-8540-0E6B078FE5E2}"/>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47" name="パイ 146">
                <a:extLst>
                  <a:ext uri="{FF2B5EF4-FFF2-40B4-BE49-F238E27FC236}">
                    <a16:creationId xmlns:a16="http://schemas.microsoft.com/office/drawing/2014/main" id="{63A633BC-BCF0-074F-AC5E-A51AB92E3512}"/>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48" name="パイ 147">
                <a:extLst>
                  <a:ext uri="{FF2B5EF4-FFF2-40B4-BE49-F238E27FC236}">
                    <a16:creationId xmlns:a16="http://schemas.microsoft.com/office/drawing/2014/main" id="{931C2939-C354-EE4F-9262-D9C9714F6330}"/>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141" name="角丸四角形 140">
              <a:extLst>
                <a:ext uri="{FF2B5EF4-FFF2-40B4-BE49-F238E27FC236}">
                  <a16:creationId xmlns:a16="http://schemas.microsoft.com/office/drawing/2014/main" id="{CF2B19F3-51AD-5643-BA6D-304E75480413}"/>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2" name="角丸四角形 141">
              <a:extLst>
                <a:ext uri="{FF2B5EF4-FFF2-40B4-BE49-F238E27FC236}">
                  <a16:creationId xmlns:a16="http://schemas.microsoft.com/office/drawing/2014/main" id="{F32B5C3A-7E68-7345-A66A-A488D3D6C761}"/>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4" name="円/楕円 143">
              <a:extLst>
                <a:ext uri="{FF2B5EF4-FFF2-40B4-BE49-F238E27FC236}">
                  <a16:creationId xmlns:a16="http://schemas.microsoft.com/office/drawing/2014/main" id="{E730FC28-3D58-6F4E-B2C4-8A44ADFF4529}"/>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grpSp>
        <p:nvGrpSpPr>
          <p:cNvPr id="150" name="グループ化 149">
            <a:extLst>
              <a:ext uri="{FF2B5EF4-FFF2-40B4-BE49-F238E27FC236}">
                <a16:creationId xmlns:a16="http://schemas.microsoft.com/office/drawing/2014/main" id="{B9495023-5854-A947-A88A-A80344C2137A}"/>
              </a:ext>
            </a:extLst>
          </p:cNvPr>
          <p:cNvGrpSpPr/>
          <p:nvPr/>
        </p:nvGrpSpPr>
        <p:grpSpPr>
          <a:xfrm rot="10800000">
            <a:off x="6636233" y="2373916"/>
            <a:ext cx="720080" cy="605336"/>
            <a:chOff x="5881370" y="2780928"/>
            <a:chExt cx="1798806" cy="1512168"/>
          </a:xfrm>
        </p:grpSpPr>
        <p:sp>
          <p:nvSpPr>
            <p:cNvPr id="151" name="正方形/長方形 150">
              <a:extLst>
                <a:ext uri="{FF2B5EF4-FFF2-40B4-BE49-F238E27FC236}">
                  <a16:creationId xmlns:a16="http://schemas.microsoft.com/office/drawing/2014/main" id="{56053DE7-62C8-824E-8361-452589212E4C}"/>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153" name="グループ化 152">
              <a:extLst>
                <a:ext uri="{FF2B5EF4-FFF2-40B4-BE49-F238E27FC236}">
                  <a16:creationId xmlns:a16="http://schemas.microsoft.com/office/drawing/2014/main" id="{9E9049C3-19BC-7346-BA90-715FAE1BFBB8}"/>
                </a:ext>
              </a:extLst>
            </p:cNvPr>
            <p:cNvGrpSpPr/>
            <p:nvPr/>
          </p:nvGrpSpPr>
          <p:grpSpPr>
            <a:xfrm>
              <a:off x="6852084" y="3392996"/>
              <a:ext cx="288032" cy="288032"/>
              <a:chOff x="4024536" y="3216424"/>
              <a:chExt cx="3168353" cy="3168352"/>
            </a:xfrm>
          </p:grpSpPr>
          <p:sp>
            <p:nvSpPr>
              <p:cNvPr id="159" name="パイ 158">
                <a:extLst>
                  <a:ext uri="{FF2B5EF4-FFF2-40B4-BE49-F238E27FC236}">
                    <a16:creationId xmlns:a16="http://schemas.microsoft.com/office/drawing/2014/main" id="{B44FB0A5-9845-A249-BE6A-084024F7E61B}"/>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60" name="パイ 159">
                <a:extLst>
                  <a:ext uri="{FF2B5EF4-FFF2-40B4-BE49-F238E27FC236}">
                    <a16:creationId xmlns:a16="http://schemas.microsoft.com/office/drawing/2014/main" id="{7EC3FD5D-7609-214C-9759-B821675ADE6A}"/>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61" name="パイ 160">
                <a:extLst>
                  <a:ext uri="{FF2B5EF4-FFF2-40B4-BE49-F238E27FC236}">
                    <a16:creationId xmlns:a16="http://schemas.microsoft.com/office/drawing/2014/main" id="{28E32435-06F6-B446-9050-5D6B3C8784A7}"/>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154" name="角丸四角形 153">
              <a:extLst>
                <a:ext uri="{FF2B5EF4-FFF2-40B4-BE49-F238E27FC236}">
                  <a16:creationId xmlns:a16="http://schemas.microsoft.com/office/drawing/2014/main" id="{659FFCE4-5A16-3C47-A1D5-17499810DAA2}"/>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6" name="角丸四角形 155">
              <a:extLst>
                <a:ext uri="{FF2B5EF4-FFF2-40B4-BE49-F238E27FC236}">
                  <a16:creationId xmlns:a16="http://schemas.microsoft.com/office/drawing/2014/main" id="{E1B94DBB-F376-114F-ABFB-E9F3C10D120A}"/>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7" name="円/楕円 156">
              <a:extLst>
                <a:ext uri="{FF2B5EF4-FFF2-40B4-BE49-F238E27FC236}">
                  <a16:creationId xmlns:a16="http://schemas.microsoft.com/office/drawing/2014/main" id="{1D00E379-AB52-7342-BDDA-18A573EB5312}"/>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spTree>
    <p:extLst>
      <p:ext uri="{BB962C8B-B14F-4D97-AF65-F5344CB8AC3E}">
        <p14:creationId xmlns:p14="http://schemas.microsoft.com/office/powerpoint/2010/main" val="191750741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2" name="グループ化 241">
            <a:extLst>
              <a:ext uri="{FF2B5EF4-FFF2-40B4-BE49-F238E27FC236}">
                <a16:creationId xmlns:a16="http://schemas.microsoft.com/office/drawing/2014/main" id="{0168AD15-3E6C-C744-A41B-66D176B1B2DD}"/>
              </a:ext>
            </a:extLst>
          </p:cNvPr>
          <p:cNvGrpSpPr/>
          <p:nvPr/>
        </p:nvGrpSpPr>
        <p:grpSpPr>
          <a:xfrm>
            <a:off x="5690955" y="692696"/>
            <a:ext cx="5805645" cy="5742638"/>
            <a:chOff x="5816969" y="692696"/>
            <a:chExt cx="5805645" cy="5742638"/>
          </a:xfrm>
        </p:grpSpPr>
        <p:sp>
          <p:nvSpPr>
            <p:cNvPr id="89" name="円/楕円 88">
              <a:extLst>
                <a:ext uri="{FF2B5EF4-FFF2-40B4-BE49-F238E27FC236}">
                  <a16:creationId xmlns:a16="http://schemas.microsoft.com/office/drawing/2014/main" id="{D1F2729C-8511-474F-A648-2DD32D4BC889}"/>
                </a:ext>
              </a:extLst>
            </p:cNvPr>
            <p:cNvSpPr/>
            <p:nvPr/>
          </p:nvSpPr>
          <p:spPr>
            <a:xfrm>
              <a:off x="8409257" y="1574794"/>
              <a:ext cx="558062" cy="558062"/>
            </a:xfrm>
            <a:prstGeom prst="ellipse">
              <a:avLst/>
            </a:prstGeom>
            <a:solidFill>
              <a:schemeClr val="accent6"/>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5</a:t>
              </a:r>
              <a:endParaRPr kumimoji="1" lang="ja-JP" altLang="en-US" sz="1400" dirty="0" err="1">
                <a:solidFill>
                  <a:schemeClr val="tx1"/>
                </a:solidFill>
              </a:endParaRPr>
            </a:p>
          </p:txBody>
        </p:sp>
        <p:sp>
          <p:nvSpPr>
            <p:cNvPr id="110" name="円/楕円 109">
              <a:extLst>
                <a:ext uri="{FF2B5EF4-FFF2-40B4-BE49-F238E27FC236}">
                  <a16:creationId xmlns:a16="http://schemas.microsoft.com/office/drawing/2014/main" id="{5A54C743-E5AD-804F-BC37-358123E13F7F}"/>
                </a:ext>
              </a:extLst>
            </p:cNvPr>
            <p:cNvSpPr/>
            <p:nvPr/>
          </p:nvSpPr>
          <p:spPr>
            <a:xfrm>
              <a:off x="8409257" y="5031178"/>
              <a:ext cx="558062" cy="558062"/>
            </a:xfrm>
            <a:prstGeom prst="ellipse">
              <a:avLst/>
            </a:prstGeom>
            <a:solidFill>
              <a:srgbClr val="FF0000"/>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18</a:t>
              </a:r>
              <a:endParaRPr kumimoji="1" lang="ja-JP" altLang="en-US" sz="1400" dirty="0" err="1">
                <a:solidFill>
                  <a:schemeClr val="tx1"/>
                </a:solidFill>
              </a:endParaRPr>
            </a:p>
          </p:txBody>
        </p:sp>
        <p:grpSp>
          <p:nvGrpSpPr>
            <p:cNvPr id="164" name="グループ化 163">
              <a:extLst>
                <a:ext uri="{FF2B5EF4-FFF2-40B4-BE49-F238E27FC236}">
                  <a16:creationId xmlns:a16="http://schemas.microsoft.com/office/drawing/2014/main" id="{122099C1-0E10-4E43-8310-698832C58DE9}"/>
                </a:ext>
              </a:extLst>
            </p:cNvPr>
            <p:cNvGrpSpPr/>
            <p:nvPr/>
          </p:nvGrpSpPr>
          <p:grpSpPr>
            <a:xfrm>
              <a:off x="5816969" y="692696"/>
              <a:ext cx="2286254" cy="5742638"/>
              <a:chOff x="5816969" y="692696"/>
              <a:chExt cx="2286254" cy="5742638"/>
            </a:xfrm>
          </p:grpSpPr>
          <p:sp>
            <p:nvSpPr>
              <p:cNvPr id="37" name="円/楕円 36">
                <a:extLst>
                  <a:ext uri="{FF2B5EF4-FFF2-40B4-BE49-F238E27FC236}">
                    <a16:creationId xmlns:a16="http://schemas.microsoft.com/office/drawing/2014/main" id="{D9C62284-E67D-5B4C-B10A-0F32A4DB3826}"/>
                  </a:ext>
                </a:extLst>
              </p:cNvPr>
              <p:cNvSpPr/>
              <p:nvPr/>
            </p:nvSpPr>
            <p:spPr>
              <a:xfrm>
                <a:off x="5816969"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0</a:t>
                </a:r>
                <a:endParaRPr kumimoji="1" lang="ja-JP" altLang="en-US" sz="1400" dirty="0" err="1">
                  <a:solidFill>
                    <a:schemeClr val="tx1"/>
                  </a:solidFill>
                </a:endParaRPr>
              </a:p>
            </p:txBody>
          </p:sp>
          <p:sp>
            <p:nvSpPr>
              <p:cNvPr id="85" name="円/楕円 84">
                <a:extLst>
                  <a:ext uri="{FF2B5EF4-FFF2-40B4-BE49-F238E27FC236}">
                    <a16:creationId xmlns:a16="http://schemas.microsoft.com/office/drawing/2014/main" id="{350FDC44-7684-F74A-8BB0-749518883923}"/>
                  </a:ext>
                </a:extLst>
              </p:cNvPr>
              <p:cNvSpPr/>
              <p:nvPr/>
            </p:nvSpPr>
            <p:spPr>
              <a:xfrm>
                <a:off x="7545161"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a:t>
                </a:r>
                <a:endParaRPr kumimoji="1" lang="ja-JP" altLang="en-US" sz="1400" dirty="0" err="1">
                  <a:solidFill>
                    <a:schemeClr val="tx1"/>
                  </a:solidFill>
                </a:endParaRPr>
              </a:p>
            </p:txBody>
          </p:sp>
          <p:sp>
            <p:nvSpPr>
              <p:cNvPr id="88" name="円/楕円 87">
                <a:extLst>
                  <a:ext uri="{FF2B5EF4-FFF2-40B4-BE49-F238E27FC236}">
                    <a16:creationId xmlns:a16="http://schemas.microsoft.com/office/drawing/2014/main" id="{D660279E-39F5-B041-8D45-99F1AA114569}"/>
                  </a:ext>
                </a:extLst>
              </p:cNvPr>
              <p:cNvSpPr/>
              <p:nvPr/>
            </p:nvSpPr>
            <p:spPr>
              <a:xfrm>
                <a:off x="6681065" y="1574794"/>
                <a:ext cx="558062" cy="558062"/>
              </a:xfrm>
              <a:prstGeom prst="ellipse">
                <a:avLst/>
              </a:prstGeom>
              <a:solidFill>
                <a:srgbClr val="FFFF00"/>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4</a:t>
                </a:r>
                <a:endParaRPr kumimoji="1" lang="ja-JP" altLang="en-US" sz="1400" dirty="0" err="1">
                  <a:solidFill>
                    <a:schemeClr val="tx1"/>
                  </a:solidFill>
                </a:endParaRPr>
              </a:p>
            </p:txBody>
          </p:sp>
          <p:sp>
            <p:nvSpPr>
              <p:cNvPr id="92" name="円/楕円 91">
                <a:extLst>
                  <a:ext uri="{FF2B5EF4-FFF2-40B4-BE49-F238E27FC236}">
                    <a16:creationId xmlns:a16="http://schemas.microsoft.com/office/drawing/2014/main" id="{C9F66881-5A1E-DF4B-8BBE-2220BE0FCC15}"/>
                  </a:ext>
                </a:extLst>
              </p:cNvPr>
              <p:cNvSpPr/>
              <p:nvPr/>
            </p:nvSpPr>
            <p:spPr>
              <a:xfrm>
                <a:off x="5816969"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7</a:t>
                </a:r>
                <a:endParaRPr kumimoji="1" lang="ja-JP" altLang="en-US" sz="1400" dirty="0" err="1">
                  <a:solidFill>
                    <a:schemeClr val="tx1"/>
                  </a:solidFill>
                </a:endParaRPr>
              </a:p>
            </p:txBody>
          </p:sp>
          <p:sp>
            <p:nvSpPr>
              <p:cNvPr id="93" name="円/楕円 92">
                <a:extLst>
                  <a:ext uri="{FF2B5EF4-FFF2-40B4-BE49-F238E27FC236}">
                    <a16:creationId xmlns:a16="http://schemas.microsoft.com/office/drawing/2014/main" id="{D5D3CDD2-731F-194E-8C5D-E73161E0BE43}"/>
                  </a:ext>
                </a:extLst>
              </p:cNvPr>
              <p:cNvSpPr/>
              <p:nvPr/>
            </p:nvSpPr>
            <p:spPr>
              <a:xfrm>
                <a:off x="7545161"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8</a:t>
                </a:r>
                <a:endParaRPr kumimoji="1" lang="ja-JP" altLang="en-US" sz="1400" dirty="0" err="1">
                  <a:solidFill>
                    <a:schemeClr val="tx1"/>
                  </a:solidFill>
                </a:endParaRPr>
              </a:p>
            </p:txBody>
          </p:sp>
          <p:sp>
            <p:nvSpPr>
              <p:cNvPr id="96" name="円/楕円 95">
                <a:extLst>
                  <a:ext uri="{FF2B5EF4-FFF2-40B4-BE49-F238E27FC236}">
                    <a16:creationId xmlns:a16="http://schemas.microsoft.com/office/drawing/2014/main" id="{4A892D53-99DC-8340-B584-3635FD097DAE}"/>
                  </a:ext>
                </a:extLst>
              </p:cNvPr>
              <p:cNvSpPr/>
              <p:nvPr/>
            </p:nvSpPr>
            <p:spPr>
              <a:xfrm>
                <a:off x="5816969"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13</a:t>
                </a:r>
                <a:endParaRPr kumimoji="1" lang="ja-JP" altLang="en-US" sz="1400" dirty="0" err="1">
                  <a:solidFill>
                    <a:schemeClr val="tx1"/>
                  </a:solidFill>
                </a:endParaRPr>
              </a:p>
            </p:txBody>
          </p:sp>
          <p:sp>
            <p:nvSpPr>
              <p:cNvPr id="97" name="円/楕円 96">
                <a:extLst>
                  <a:ext uri="{FF2B5EF4-FFF2-40B4-BE49-F238E27FC236}">
                    <a16:creationId xmlns:a16="http://schemas.microsoft.com/office/drawing/2014/main" id="{196C379F-D64D-094F-A831-A2CFAE3E8553}"/>
                  </a:ext>
                </a:extLst>
              </p:cNvPr>
              <p:cNvSpPr/>
              <p:nvPr/>
            </p:nvSpPr>
            <p:spPr>
              <a:xfrm>
                <a:off x="7545161"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14</a:t>
                </a:r>
                <a:endParaRPr kumimoji="1" lang="ja-JP" altLang="en-US" sz="1400" dirty="0" err="1">
                  <a:solidFill>
                    <a:schemeClr val="tx1"/>
                  </a:solidFill>
                </a:endParaRPr>
              </a:p>
            </p:txBody>
          </p:sp>
          <p:sp>
            <p:nvSpPr>
              <p:cNvPr id="100" name="円/楕円 99">
                <a:extLst>
                  <a:ext uri="{FF2B5EF4-FFF2-40B4-BE49-F238E27FC236}">
                    <a16:creationId xmlns:a16="http://schemas.microsoft.com/office/drawing/2014/main" id="{D798247F-D864-2A42-A8B3-DD090B9ECADA}"/>
                  </a:ext>
                </a:extLst>
              </p:cNvPr>
              <p:cNvSpPr/>
              <p:nvPr/>
            </p:nvSpPr>
            <p:spPr>
              <a:xfrm>
                <a:off x="5816969"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20</a:t>
                </a:r>
                <a:endParaRPr kumimoji="1" lang="ja-JP" altLang="en-US" sz="1400" dirty="0" err="1">
                  <a:solidFill>
                    <a:schemeClr val="tx1"/>
                  </a:solidFill>
                </a:endParaRPr>
              </a:p>
            </p:txBody>
          </p:sp>
          <p:sp>
            <p:nvSpPr>
              <p:cNvPr id="101" name="円/楕円 100">
                <a:extLst>
                  <a:ext uri="{FF2B5EF4-FFF2-40B4-BE49-F238E27FC236}">
                    <a16:creationId xmlns:a16="http://schemas.microsoft.com/office/drawing/2014/main" id="{1794916B-4050-6E4C-9F3F-7ED800502077}"/>
                  </a:ext>
                </a:extLst>
              </p:cNvPr>
              <p:cNvSpPr/>
              <p:nvPr/>
            </p:nvSpPr>
            <p:spPr>
              <a:xfrm>
                <a:off x="7545161"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21</a:t>
                </a:r>
                <a:endParaRPr kumimoji="1" lang="ja-JP" altLang="en-US" sz="1400" dirty="0" err="1">
                  <a:solidFill>
                    <a:schemeClr val="tx1"/>
                  </a:solidFill>
                </a:endParaRPr>
              </a:p>
            </p:txBody>
          </p:sp>
          <p:sp>
            <p:nvSpPr>
              <p:cNvPr id="104" name="円/楕円 103">
                <a:extLst>
                  <a:ext uri="{FF2B5EF4-FFF2-40B4-BE49-F238E27FC236}">
                    <a16:creationId xmlns:a16="http://schemas.microsoft.com/office/drawing/2014/main" id="{BEA98704-B3B9-3245-852F-2D14EE73AEEB}"/>
                  </a:ext>
                </a:extLst>
              </p:cNvPr>
              <p:cNvSpPr/>
              <p:nvPr/>
            </p:nvSpPr>
            <p:spPr>
              <a:xfrm>
                <a:off x="6681065" y="3302986"/>
                <a:ext cx="558062" cy="558062"/>
              </a:xfrm>
              <a:prstGeom prst="ellipse">
                <a:avLst/>
              </a:prstGeom>
              <a:solidFill>
                <a:schemeClr val="accent5"/>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11</a:t>
                </a:r>
                <a:endParaRPr kumimoji="1" lang="ja-JP" altLang="en-US" sz="1400" dirty="0" err="1">
                  <a:solidFill>
                    <a:schemeClr val="tx1"/>
                  </a:solidFill>
                </a:endParaRPr>
              </a:p>
            </p:txBody>
          </p:sp>
          <p:sp>
            <p:nvSpPr>
              <p:cNvPr id="109" name="円/楕円 108">
                <a:extLst>
                  <a:ext uri="{FF2B5EF4-FFF2-40B4-BE49-F238E27FC236}">
                    <a16:creationId xmlns:a16="http://schemas.microsoft.com/office/drawing/2014/main" id="{C2843236-F0F3-4C4B-B598-C3E9C780D112}"/>
                  </a:ext>
                </a:extLst>
              </p:cNvPr>
              <p:cNvSpPr/>
              <p:nvPr/>
            </p:nvSpPr>
            <p:spPr>
              <a:xfrm>
                <a:off x="6681065" y="5031178"/>
                <a:ext cx="558062" cy="558062"/>
              </a:xfrm>
              <a:prstGeom prst="ellipse">
                <a:avLst/>
              </a:prstGeom>
              <a:solidFill>
                <a:schemeClr val="accent6"/>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17</a:t>
                </a:r>
                <a:endParaRPr kumimoji="1" lang="ja-JP" altLang="en-US" sz="1400" dirty="0" err="1">
                  <a:solidFill>
                    <a:schemeClr val="tx1"/>
                  </a:solidFill>
                </a:endParaRPr>
              </a:p>
            </p:txBody>
          </p:sp>
          <p:cxnSp>
            <p:nvCxnSpPr>
              <p:cNvPr id="3" name="直線コネクタ 2">
                <a:extLst>
                  <a:ext uri="{FF2B5EF4-FFF2-40B4-BE49-F238E27FC236}">
                    <a16:creationId xmlns:a16="http://schemas.microsoft.com/office/drawing/2014/main" id="{F9E4FD03-0921-744F-B4EC-337628695667}"/>
                  </a:ext>
                </a:extLst>
              </p:cNvPr>
              <p:cNvCxnSpPr/>
              <p:nvPr/>
            </p:nvCxnSpPr>
            <p:spPr>
              <a:xfrm flipV="1">
                <a:off x="6096000"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10000494-C2E8-324D-9B1B-50D0D4C2DCE0}"/>
                  </a:ext>
                </a:extLst>
              </p:cNvPr>
              <p:cNvCxnSpPr>
                <a:stCxn id="92" idx="0"/>
                <a:endCxn id="37" idx="4"/>
              </p:cNvCxnSpPr>
              <p:nvPr/>
            </p:nvCxnSpPr>
            <p:spPr>
              <a:xfrm flipV="1">
                <a:off x="6096000"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D55044D3-BD99-D24E-BD95-07940F78FCD8}"/>
                  </a:ext>
                </a:extLst>
              </p:cNvPr>
              <p:cNvCxnSpPr>
                <a:stCxn id="37" idx="6"/>
                <a:endCxn id="85" idx="2"/>
              </p:cNvCxnSpPr>
              <p:nvPr/>
            </p:nvCxnSpPr>
            <p:spPr>
              <a:xfrm>
                <a:off x="6375031" y="971727"/>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1" name="直線コネクタ 90">
                <a:extLst>
                  <a:ext uri="{FF2B5EF4-FFF2-40B4-BE49-F238E27FC236}">
                    <a16:creationId xmlns:a16="http://schemas.microsoft.com/office/drawing/2014/main" id="{51C29938-AF91-D440-9499-022BEF259EC4}"/>
                  </a:ext>
                </a:extLst>
              </p:cNvPr>
              <p:cNvCxnSpPr>
                <a:stCxn id="88" idx="1"/>
                <a:endCxn id="37" idx="5"/>
              </p:cNvCxnSpPr>
              <p:nvPr/>
            </p:nvCxnSpPr>
            <p:spPr>
              <a:xfrm flipH="1" flipV="1">
                <a:off x="6293305"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7" name="直線コネクタ 106">
                <a:extLst>
                  <a:ext uri="{FF2B5EF4-FFF2-40B4-BE49-F238E27FC236}">
                    <a16:creationId xmlns:a16="http://schemas.microsoft.com/office/drawing/2014/main" id="{AA1B06B2-499F-1F4D-89B4-836FDEC19A3D}"/>
                  </a:ext>
                </a:extLst>
              </p:cNvPr>
              <p:cNvCxnSpPr>
                <a:stCxn id="88" idx="7"/>
                <a:endCxn id="85" idx="3"/>
              </p:cNvCxnSpPr>
              <p:nvPr/>
            </p:nvCxnSpPr>
            <p:spPr>
              <a:xfrm flipV="1">
                <a:off x="7157401"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2" name="直線コネクタ 111">
                <a:extLst>
                  <a:ext uri="{FF2B5EF4-FFF2-40B4-BE49-F238E27FC236}">
                    <a16:creationId xmlns:a16="http://schemas.microsoft.com/office/drawing/2014/main" id="{4A7001F3-C3B2-BF46-9951-45F626DD2262}"/>
                  </a:ext>
                </a:extLst>
              </p:cNvPr>
              <p:cNvCxnSpPr>
                <a:stCxn id="92" idx="7"/>
                <a:endCxn id="88" idx="3"/>
              </p:cNvCxnSpPr>
              <p:nvPr/>
            </p:nvCxnSpPr>
            <p:spPr>
              <a:xfrm flipV="1">
                <a:off x="6293305"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3" name="直線コネクタ 112">
                <a:extLst>
                  <a:ext uri="{FF2B5EF4-FFF2-40B4-BE49-F238E27FC236}">
                    <a16:creationId xmlns:a16="http://schemas.microsoft.com/office/drawing/2014/main" id="{6E33BBB0-79B4-1949-8349-BC2454C4176C}"/>
                  </a:ext>
                </a:extLst>
              </p:cNvPr>
              <p:cNvCxnSpPr>
                <a:cxnSpLocks/>
                <a:stCxn id="88" idx="5"/>
                <a:endCxn id="93" idx="1"/>
              </p:cNvCxnSpPr>
              <p:nvPr/>
            </p:nvCxnSpPr>
            <p:spPr>
              <a:xfrm>
                <a:off x="7157401"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9" name="直線コネクタ 118">
                <a:extLst>
                  <a:ext uri="{FF2B5EF4-FFF2-40B4-BE49-F238E27FC236}">
                    <a16:creationId xmlns:a16="http://schemas.microsoft.com/office/drawing/2014/main" id="{00B2E016-7732-B647-891C-1D105D9AF3C4}"/>
                  </a:ext>
                </a:extLst>
              </p:cNvPr>
              <p:cNvCxnSpPr>
                <a:cxnSpLocks/>
                <a:stCxn id="100" idx="0"/>
                <a:endCxn id="96" idx="4"/>
              </p:cNvCxnSpPr>
              <p:nvPr/>
            </p:nvCxnSpPr>
            <p:spPr>
              <a:xfrm flipV="1">
                <a:off x="6096000"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2" name="直線コネクタ 121">
                <a:extLst>
                  <a:ext uri="{FF2B5EF4-FFF2-40B4-BE49-F238E27FC236}">
                    <a16:creationId xmlns:a16="http://schemas.microsoft.com/office/drawing/2014/main" id="{980A88DF-C09E-4245-819C-3E67FDB4E94C}"/>
                  </a:ext>
                </a:extLst>
              </p:cNvPr>
              <p:cNvCxnSpPr>
                <a:cxnSpLocks/>
                <a:stCxn id="96" idx="7"/>
                <a:endCxn id="104" idx="3"/>
              </p:cNvCxnSpPr>
              <p:nvPr/>
            </p:nvCxnSpPr>
            <p:spPr>
              <a:xfrm flipV="1">
                <a:off x="6293305"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5" name="直線コネクタ 124">
                <a:extLst>
                  <a:ext uri="{FF2B5EF4-FFF2-40B4-BE49-F238E27FC236}">
                    <a16:creationId xmlns:a16="http://schemas.microsoft.com/office/drawing/2014/main" id="{05B0EDD9-445A-3C48-A467-20360A196B8A}"/>
                  </a:ext>
                </a:extLst>
              </p:cNvPr>
              <p:cNvCxnSpPr>
                <a:cxnSpLocks/>
                <a:stCxn id="104" idx="7"/>
                <a:endCxn id="93" idx="3"/>
              </p:cNvCxnSpPr>
              <p:nvPr/>
            </p:nvCxnSpPr>
            <p:spPr>
              <a:xfrm flipV="1">
                <a:off x="7157401"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8" name="直線コネクタ 127">
                <a:extLst>
                  <a:ext uri="{FF2B5EF4-FFF2-40B4-BE49-F238E27FC236}">
                    <a16:creationId xmlns:a16="http://schemas.microsoft.com/office/drawing/2014/main" id="{52B9EE08-6ADB-AF42-B7C2-606BC354A5A1}"/>
                  </a:ext>
                </a:extLst>
              </p:cNvPr>
              <p:cNvCxnSpPr>
                <a:cxnSpLocks/>
                <a:stCxn id="104" idx="1"/>
                <a:endCxn id="92" idx="5"/>
              </p:cNvCxnSpPr>
              <p:nvPr/>
            </p:nvCxnSpPr>
            <p:spPr>
              <a:xfrm flipH="1" flipV="1">
                <a:off x="6293305"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1" name="直線コネクタ 130">
                <a:extLst>
                  <a:ext uri="{FF2B5EF4-FFF2-40B4-BE49-F238E27FC236}">
                    <a16:creationId xmlns:a16="http://schemas.microsoft.com/office/drawing/2014/main" id="{7DFC69ED-1E22-DD4F-87E5-CB05E8735392}"/>
                  </a:ext>
                </a:extLst>
              </p:cNvPr>
              <p:cNvCxnSpPr>
                <a:cxnSpLocks/>
                <a:stCxn id="96" idx="5"/>
                <a:endCxn id="109" idx="1"/>
              </p:cNvCxnSpPr>
              <p:nvPr/>
            </p:nvCxnSpPr>
            <p:spPr>
              <a:xfrm>
                <a:off x="6293305"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4" name="直線コネクタ 133">
                <a:extLst>
                  <a:ext uri="{FF2B5EF4-FFF2-40B4-BE49-F238E27FC236}">
                    <a16:creationId xmlns:a16="http://schemas.microsoft.com/office/drawing/2014/main" id="{0F5AD41C-3AA2-854C-9E5D-1A1AC7540D40}"/>
                  </a:ext>
                </a:extLst>
              </p:cNvPr>
              <p:cNvCxnSpPr>
                <a:cxnSpLocks/>
                <a:stCxn id="100" idx="7"/>
                <a:endCxn id="109" idx="3"/>
              </p:cNvCxnSpPr>
              <p:nvPr/>
            </p:nvCxnSpPr>
            <p:spPr>
              <a:xfrm flipV="1">
                <a:off x="6293305"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7" name="直線コネクタ 136">
                <a:extLst>
                  <a:ext uri="{FF2B5EF4-FFF2-40B4-BE49-F238E27FC236}">
                    <a16:creationId xmlns:a16="http://schemas.microsoft.com/office/drawing/2014/main" id="{D51157B1-9413-AF48-B362-C0ACD713B7BE}"/>
                  </a:ext>
                </a:extLst>
              </p:cNvPr>
              <p:cNvCxnSpPr>
                <a:cxnSpLocks/>
                <a:stCxn id="96" idx="6"/>
                <a:endCxn id="97" idx="2"/>
              </p:cNvCxnSpPr>
              <p:nvPr/>
            </p:nvCxnSpPr>
            <p:spPr>
              <a:xfrm>
                <a:off x="6375031" y="4428111"/>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0" name="直線コネクタ 139">
                <a:extLst>
                  <a:ext uri="{FF2B5EF4-FFF2-40B4-BE49-F238E27FC236}">
                    <a16:creationId xmlns:a16="http://schemas.microsoft.com/office/drawing/2014/main" id="{8E2D9501-1705-2644-9AFE-2EC9C138FF3E}"/>
                  </a:ext>
                </a:extLst>
              </p:cNvPr>
              <p:cNvCxnSpPr>
                <a:cxnSpLocks/>
                <a:stCxn id="100" idx="6"/>
                <a:endCxn id="101" idx="2"/>
              </p:cNvCxnSpPr>
              <p:nvPr/>
            </p:nvCxnSpPr>
            <p:spPr>
              <a:xfrm>
                <a:off x="6375031" y="6156303"/>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3" name="直線コネクタ 142">
                <a:extLst>
                  <a:ext uri="{FF2B5EF4-FFF2-40B4-BE49-F238E27FC236}">
                    <a16:creationId xmlns:a16="http://schemas.microsoft.com/office/drawing/2014/main" id="{C6D42C15-CD79-574A-A149-A5300A139835}"/>
                  </a:ext>
                </a:extLst>
              </p:cNvPr>
              <p:cNvCxnSpPr>
                <a:cxnSpLocks/>
                <a:stCxn id="109" idx="5"/>
                <a:endCxn id="101" idx="1"/>
              </p:cNvCxnSpPr>
              <p:nvPr/>
            </p:nvCxnSpPr>
            <p:spPr>
              <a:xfrm>
                <a:off x="7157401"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6" name="直線コネクタ 145">
                <a:extLst>
                  <a:ext uri="{FF2B5EF4-FFF2-40B4-BE49-F238E27FC236}">
                    <a16:creationId xmlns:a16="http://schemas.microsoft.com/office/drawing/2014/main" id="{EDD0E7DE-40B7-BE4A-A863-46E7D7D29167}"/>
                  </a:ext>
                </a:extLst>
              </p:cNvPr>
              <p:cNvCxnSpPr>
                <a:cxnSpLocks/>
                <a:stCxn id="109" idx="7"/>
                <a:endCxn id="97" idx="3"/>
              </p:cNvCxnSpPr>
              <p:nvPr/>
            </p:nvCxnSpPr>
            <p:spPr>
              <a:xfrm flipV="1">
                <a:off x="7157401"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9" name="直線コネクタ 148">
                <a:extLst>
                  <a:ext uri="{FF2B5EF4-FFF2-40B4-BE49-F238E27FC236}">
                    <a16:creationId xmlns:a16="http://schemas.microsoft.com/office/drawing/2014/main" id="{592A8D2C-B407-254B-8A9E-0EE966BA0EC6}"/>
                  </a:ext>
                </a:extLst>
              </p:cNvPr>
              <p:cNvCxnSpPr>
                <a:cxnSpLocks/>
              </p:cNvCxnSpPr>
              <p:nvPr/>
            </p:nvCxnSpPr>
            <p:spPr>
              <a:xfrm flipV="1">
                <a:off x="7824192"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2" name="直線コネクタ 151">
                <a:extLst>
                  <a:ext uri="{FF2B5EF4-FFF2-40B4-BE49-F238E27FC236}">
                    <a16:creationId xmlns:a16="http://schemas.microsoft.com/office/drawing/2014/main" id="{6976B23E-3B7B-7F4E-A8FD-68394D635E1F}"/>
                  </a:ext>
                </a:extLst>
              </p:cNvPr>
              <p:cNvCxnSpPr>
                <a:cxnSpLocks/>
                <a:stCxn id="97" idx="1"/>
                <a:endCxn id="104" idx="5"/>
              </p:cNvCxnSpPr>
              <p:nvPr/>
            </p:nvCxnSpPr>
            <p:spPr>
              <a:xfrm flipH="1" flipV="1">
                <a:off x="7157401"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5" name="直線コネクタ 154">
                <a:extLst>
                  <a:ext uri="{FF2B5EF4-FFF2-40B4-BE49-F238E27FC236}">
                    <a16:creationId xmlns:a16="http://schemas.microsoft.com/office/drawing/2014/main" id="{FA683FC1-7F13-B045-986C-7F8C771CDDEB}"/>
                  </a:ext>
                </a:extLst>
              </p:cNvPr>
              <p:cNvCxnSpPr>
                <a:cxnSpLocks/>
              </p:cNvCxnSpPr>
              <p:nvPr/>
            </p:nvCxnSpPr>
            <p:spPr>
              <a:xfrm flipV="1">
                <a:off x="7824192"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8" name="直線コネクタ 157">
                <a:extLst>
                  <a:ext uri="{FF2B5EF4-FFF2-40B4-BE49-F238E27FC236}">
                    <a16:creationId xmlns:a16="http://schemas.microsoft.com/office/drawing/2014/main" id="{37112907-E53E-A143-803F-BE0CE09A6ADD}"/>
                  </a:ext>
                </a:extLst>
              </p:cNvPr>
              <p:cNvCxnSpPr>
                <a:cxnSpLocks/>
              </p:cNvCxnSpPr>
              <p:nvPr/>
            </p:nvCxnSpPr>
            <p:spPr>
              <a:xfrm flipV="1">
                <a:off x="7824192"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65" name="グループ化 164">
              <a:extLst>
                <a:ext uri="{FF2B5EF4-FFF2-40B4-BE49-F238E27FC236}">
                  <a16:creationId xmlns:a16="http://schemas.microsoft.com/office/drawing/2014/main" id="{959098E5-613F-8248-AA24-3C7376760D6A}"/>
                </a:ext>
              </a:extLst>
            </p:cNvPr>
            <p:cNvGrpSpPr/>
            <p:nvPr/>
          </p:nvGrpSpPr>
          <p:grpSpPr>
            <a:xfrm>
              <a:off x="9336360" y="692696"/>
              <a:ext cx="2286254" cy="5742638"/>
              <a:chOff x="5816969" y="692696"/>
              <a:chExt cx="2286254" cy="5742638"/>
            </a:xfrm>
          </p:grpSpPr>
          <p:sp>
            <p:nvSpPr>
              <p:cNvPr id="166" name="円/楕円 165">
                <a:extLst>
                  <a:ext uri="{FF2B5EF4-FFF2-40B4-BE49-F238E27FC236}">
                    <a16:creationId xmlns:a16="http://schemas.microsoft.com/office/drawing/2014/main" id="{990E401C-1C72-B34A-B467-B368EFC2DAAC}"/>
                  </a:ext>
                </a:extLst>
              </p:cNvPr>
              <p:cNvSpPr/>
              <p:nvPr/>
            </p:nvSpPr>
            <p:spPr>
              <a:xfrm>
                <a:off x="5816969"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a:t>
                </a:r>
                <a:endParaRPr kumimoji="1" lang="ja-JP" altLang="en-US" sz="1400" dirty="0" err="1">
                  <a:solidFill>
                    <a:schemeClr val="tx1"/>
                  </a:solidFill>
                </a:endParaRPr>
              </a:p>
            </p:txBody>
          </p:sp>
          <p:sp>
            <p:nvSpPr>
              <p:cNvPr id="167" name="円/楕円 166">
                <a:extLst>
                  <a:ext uri="{FF2B5EF4-FFF2-40B4-BE49-F238E27FC236}">
                    <a16:creationId xmlns:a16="http://schemas.microsoft.com/office/drawing/2014/main" id="{9C3397E3-4F73-A046-BA4F-216FF2935EC7}"/>
                  </a:ext>
                </a:extLst>
              </p:cNvPr>
              <p:cNvSpPr/>
              <p:nvPr/>
            </p:nvSpPr>
            <p:spPr>
              <a:xfrm>
                <a:off x="7545161"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3</a:t>
                </a:r>
                <a:endParaRPr kumimoji="1" lang="ja-JP" altLang="en-US" sz="1400" dirty="0" err="1">
                  <a:solidFill>
                    <a:schemeClr val="tx1"/>
                  </a:solidFill>
                </a:endParaRPr>
              </a:p>
            </p:txBody>
          </p:sp>
          <p:sp>
            <p:nvSpPr>
              <p:cNvPr id="168" name="円/楕円 167">
                <a:extLst>
                  <a:ext uri="{FF2B5EF4-FFF2-40B4-BE49-F238E27FC236}">
                    <a16:creationId xmlns:a16="http://schemas.microsoft.com/office/drawing/2014/main" id="{E4C5033B-4E9F-1445-8155-37F139D16B80}"/>
                  </a:ext>
                </a:extLst>
              </p:cNvPr>
              <p:cNvSpPr/>
              <p:nvPr/>
            </p:nvSpPr>
            <p:spPr>
              <a:xfrm>
                <a:off x="6681065" y="1574794"/>
                <a:ext cx="558062" cy="558062"/>
              </a:xfrm>
              <a:prstGeom prst="ellipse">
                <a:avLst/>
              </a:prstGeom>
              <a:solidFill>
                <a:srgbClr val="FF0000"/>
              </a:solidFill>
              <a:ln w="38100">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6</a:t>
                </a:r>
                <a:endParaRPr kumimoji="1" lang="ja-JP" altLang="en-US" sz="1400" dirty="0" err="1">
                  <a:solidFill>
                    <a:schemeClr val="tx1"/>
                  </a:solidFill>
                </a:endParaRPr>
              </a:p>
            </p:txBody>
          </p:sp>
          <p:sp>
            <p:nvSpPr>
              <p:cNvPr id="169" name="円/楕円 168">
                <a:extLst>
                  <a:ext uri="{FF2B5EF4-FFF2-40B4-BE49-F238E27FC236}">
                    <a16:creationId xmlns:a16="http://schemas.microsoft.com/office/drawing/2014/main" id="{8509BEB8-8A2E-AA46-B335-61C4FDCF17E7}"/>
                  </a:ext>
                </a:extLst>
              </p:cNvPr>
              <p:cNvSpPr/>
              <p:nvPr/>
            </p:nvSpPr>
            <p:spPr>
              <a:xfrm>
                <a:off x="5816969"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a:t>
                </a:r>
                <a:endParaRPr kumimoji="1" lang="ja-JP" altLang="en-US" sz="1400" dirty="0" err="1">
                  <a:solidFill>
                    <a:schemeClr val="tx1"/>
                  </a:solidFill>
                </a:endParaRPr>
              </a:p>
            </p:txBody>
          </p:sp>
          <p:sp>
            <p:nvSpPr>
              <p:cNvPr id="170" name="円/楕円 169">
                <a:extLst>
                  <a:ext uri="{FF2B5EF4-FFF2-40B4-BE49-F238E27FC236}">
                    <a16:creationId xmlns:a16="http://schemas.microsoft.com/office/drawing/2014/main" id="{DAF187DF-3DFF-DC48-A596-119367BC4848}"/>
                  </a:ext>
                </a:extLst>
              </p:cNvPr>
              <p:cNvSpPr/>
              <p:nvPr/>
            </p:nvSpPr>
            <p:spPr>
              <a:xfrm>
                <a:off x="7545161"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10</a:t>
                </a:r>
                <a:endParaRPr kumimoji="1" lang="ja-JP" altLang="en-US" sz="1400" dirty="0" err="1">
                  <a:solidFill>
                    <a:schemeClr val="tx1"/>
                  </a:solidFill>
                </a:endParaRPr>
              </a:p>
            </p:txBody>
          </p:sp>
          <p:sp>
            <p:nvSpPr>
              <p:cNvPr id="171" name="円/楕円 170">
                <a:extLst>
                  <a:ext uri="{FF2B5EF4-FFF2-40B4-BE49-F238E27FC236}">
                    <a16:creationId xmlns:a16="http://schemas.microsoft.com/office/drawing/2014/main" id="{2A20970F-5F85-ED44-9B60-12BE345BC844}"/>
                  </a:ext>
                </a:extLst>
              </p:cNvPr>
              <p:cNvSpPr/>
              <p:nvPr/>
            </p:nvSpPr>
            <p:spPr>
              <a:xfrm>
                <a:off x="5816969"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15</a:t>
                </a:r>
                <a:endParaRPr kumimoji="1" lang="ja-JP" altLang="en-US" sz="1400" dirty="0" err="1">
                  <a:solidFill>
                    <a:schemeClr val="tx1"/>
                  </a:solidFill>
                </a:endParaRPr>
              </a:p>
            </p:txBody>
          </p:sp>
          <p:sp>
            <p:nvSpPr>
              <p:cNvPr id="172" name="円/楕円 171">
                <a:extLst>
                  <a:ext uri="{FF2B5EF4-FFF2-40B4-BE49-F238E27FC236}">
                    <a16:creationId xmlns:a16="http://schemas.microsoft.com/office/drawing/2014/main" id="{E409B8CB-9427-134B-B7B8-5DE9386A089E}"/>
                  </a:ext>
                </a:extLst>
              </p:cNvPr>
              <p:cNvSpPr/>
              <p:nvPr/>
            </p:nvSpPr>
            <p:spPr>
              <a:xfrm>
                <a:off x="7545161"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16</a:t>
                </a:r>
                <a:endParaRPr kumimoji="1" lang="ja-JP" altLang="en-US" sz="1400" dirty="0" err="1">
                  <a:solidFill>
                    <a:schemeClr val="tx1"/>
                  </a:solidFill>
                </a:endParaRPr>
              </a:p>
            </p:txBody>
          </p:sp>
          <p:sp>
            <p:nvSpPr>
              <p:cNvPr id="173" name="円/楕円 172">
                <a:extLst>
                  <a:ext uri="{FF2B5EF4-FFF2-40B4-BE49-F238E27FC236}">
                    <a16:creationId xmlns:a16="http://schemas.microsoft.com/office/drawing/2014/main" id="{D6B64710-13C1-3548-8155-1B57269C2C80}"/>
                  </a:ext>
                </a:extLst>
              </p:cNvPr>
              <p:cNvSpPr/>
              <p:nvPr/>
            </p:nvSpPr>
            <p:spPr>
              <a:xfrm>
                <a:off x="5816969"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22</a:t>
                </a:r>
                <a:endParaRPr kumimoji="1" lang="ja-JP" altLang="en-US" sz="1400" dirty="0" err="1">
                  <a:solidFill>
                    <a:schemeClr val="tx1"/>
                  </a:solidFill>
                </a:endParaRPr>
              </a:p>
            </p:txBody>
          </p:sp>
          <p:sp>
            <p:nvSpPr>
              <p:cNvPr id="174" name="円/楕円 173">
                <a:extLst>
                  <a:ext uri="{FF2B5EF4-FFF2-40B4-BE49-F238E27FC236}">
                    <a16:creationId xmlns:a16="http://schemas.microsoft.com/office/drawing/2014/main" id="{D0FDDEAF-B7F4-0F4B-A892-295114F34964}"/>
                  </a:ext>
                </a:extLst>
              </p:cNvPr>
              <p:cNvSpPr/>
              <p:nvPr/>
            </p:nvSpPr>
            <p:spPr>
              <a:xfrm>
                <a:off x="7545161"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23</a:t>
                </a:r>
                <a:endParaRPr kumimoji="1" lang="ja-JP" altLang="en-US" sz="1400" dirty="0" err="1">
                  <a:solidFill>
                    <a:schemeClr val="tx1"/>
                  </a:solidFill>
                </a:endParaRPr>
              </a:p>
            </p:txBody>
          </p:sp>
          <p:sp>
            <p:nvSpPr>
              <p:cNvPr id="175" name="円/楕円 174">
                <a:extLst>
                  <a:ext uri="{FF2B5EF4-FFF2-40B4-BE49-F238E27FC236}">
                    <a16:creationId xmlns:a16="http://schemas.microsoft.com/office/drawing/2014/main" id="{609974D6-54AF-B84D-BCCE-20DF68C7EE0E}"/>
                  </a:ext>
                </a:extLst>
              </p:cNvPr>
              <p:cNvSpPr/>
              <p:nvPr/>
            </p:nvSpPr>
            <p:spPr>
              <a:xfrm>
                <a:off x="6681065" y="3302986"/>
                <a:ext cx="558062" cy="558062"/>
              </a:xfrm>
              <a:prstGeom prst="ellipse">
                <a:avLst/>
              </a:prstGeom>
              <a:solidFill>
                <a:srgbClr val="FFFF00"/>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12</a:t>
                </a:r>
                <a:endParaRPr kumimoji="1" lang="ja-JP" altLang="en-US" sz="1400" dirty="0" err="1">
                  <a:solidFill>
                    <a:schemeClr val="tx1"/>
                  </a:solidFill>
                </a:endParaRPr>
              </a:p>
            </p:txBody>
          </p:sp>
          <p:sp>
            <p:nvSpPr>
              <p:cNvPr id="176" name="円/楕円 175">
                <a:extLst>
                  <a:ext uri="{FF2B5EF4-FFF2-40B4-BE49-F238E27FC236}">
                    <a16:creationId xmlns:a16="http://schemas.microsoft.com/office/drawing/2014/main" id="{C0CB62E0-FC5C-DA4F-8336-10CA3D63D43D}"/>
                  </a:ext>
                </a:extLst>
              </p:cNvPr>
              <p:cNvSpPr/>
              <p:nvPr/>
            </p:nvSpPr>
            <p:spPr>
              <a:xfrm>
                <a:off x="6681065" y="5031178"/>
                <a:ext cx="558062" cy="558062"/>
              </a:xfrm>
              <a:prstGeom prst="ellipse">
                <a:avLst/>
              </a:prstGeom>
              <a:solidFill>
                <a:schemeClr val="accent5"/>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19</a:t>
                </a:r>
                <a:endParaRPr kumimoji="1" lang="ja-JP" altLang="en-US" sz="1400" dirty="0" err="1">
                  <a:solidFill>
                    <a:schemeClr val="tx1"/>
                  </a:solidFill>
                </a:endParaRPr>
              </a:p>
            </p:txBody>
          </p:sp>
          <p:cxnSp>
            <p:nvCxnSpPr>
              <p:cNvPr id="177" name="直線コネクタ 176">
                <a:extLst>
                  <a:ext uri="{FF2B5EF4-FFF2-40B4-BE49-F238E27FC236}">
                    <a16:creationId xmlns:a16="http://schemas.microsoft.com/office/drawing/2014/main" id="{64A294CC-B067-0246-BDB9-6B9D2742C507}"/>
                  </a:ext>
                </a:extLst>
              </p:cNvPr>
              <p:cNvCxnSpPr/>
              <p:nvPr/>
            </p:nvCxnSpPr>
            <p:spPr>
              <a:xfrm flipV="1">
                <a:off x="6096000"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8" name="直線コネクタ 177">
                <a:extLst>
                  <a:ext uri="{FF2B5EF4-FFF2-40B4-BE49-F238E27FC236}">
                    <a16:creationId xmlns:a16="http://schemas.microsoft.com/office/drawing/2014/main" id="{29F7D520-12F8-5C4F-AAF1-E83F693B2B0C}"/>
                  </a:ext>
                </a:extLst>
              </p:cNvPr>
              <p:cNvCxnSpPr>
                <a:stCxn id="169" idx="0"/>
                <a:endCxn id="166" idx="4"/>
              </p:cNvCxnSpPr>
              <p:nvPr/>
            </p:nvCxnSpPr>
            <p:spPr>
              <a:xfrm flipV="1">
                <a:off x="6096000"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9" name="直線コネクタ 178">
                <a:extLst>
                  <a:ext uri="{FF2B5EF4-FFF2-40B4-BE49-F238E27FC236}">
                    <a16:creationId xmlns:a16="http://schemas.microsoft.com/office/drawing/2014/main" id="{26A047FA-6578-D54E-B3E6-F0559F322B56}"/>
                  </a:ext>
                </a:extLst>
              </p:cNvPr>
              <p:cNvCxnSpPr>
                <a:stCxn id="166" idx="6"/>
                <a:endCxn id="167" idx="2"/>
              </p:cNvCxnSpPr>
              <p:nvPr/>
            </p:nvCxnSpPr>
            <p:spPr>
              <a:xfrm>
                <a:off x="6375031" y="971727"/>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0" name="直線コネクタ 179">
                <a:extLst>
                  <a:ext uri="{FF2B5EF4-FFF2-40B4-BE49-F238E27FC236}">
                    <a16:creationId xmlns:a16="http://schemas.microsoft.com/office/drawing/2014/main" id="{E7176C07-00BB-3646-A94A-949A2EDF9F6F}"/>
                  </a:ext>
                </a:extLst>
              </p:cNvPr>
              <p:cNvCxnSpPr>
                <a:stCxn id="168" idx="1"/>
                <a:endCxn id="166" idx="5"/>
              </p:cNvCxnSpPr>
              <p:nvPr/>
            </p:nvCxnSpPr>
            <p:spPr>
              <a:xfrm flipH="1" flipV="1">
                <a:off x="6293305"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1" name="直線コネクタ 180">
                <a:extLst>
                  <a:ext uri="{FF2B5EF4-FFF2-40B4-BE49-F238E27FC236}">
                    <a16:creationId xmlns:a16="http://schemas.microsoft.com/office/drawing/2014/main" id="{8E30617A-B54A-E243-801F-EFE1D7DE7C8F}"/>
                  </a:ext>
                </a:extLst>
              </p:cNvPr>
              <p:cNvCxnSpPr>
                <a:stCxn id="168" idx="7"/>
                <a:endCxn id="167" idx="3"/>
              </p:cNvCxnSpPr>
              <p:nvPr/>
            </p:nvCxnSpPr>
            <p:spPr>
              <a:xfrm flipV="1">
                <a:off x="7157401"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2" name="直線コネクタ 181">
                <a:extLst>
                  <a:ext uri="{FF2B5EF4-FFF2-40B4-BE49-F238E27FC236}">
                    <a16:creationId xmlns:a16="http://schemas.microsoft.com/office/drawing/2014/main" id="{274F122D-C77D-A946-9414-5B00674C73FA}"/>
                  </a:ext>
                </a:extLst>
              </p:cNvPr>
              <p:cNvCxnSpPr>
                <a:stCxn id="169" idx="7"/>
                <a:endCxn id="168" idx="3"/>
              </p:cNvCxnSpPr>
              <p:nvPr/>
            </p:nvCxnSpPr>
            <p:spPr>
              <a:xfrm flipV="1">
                <a:off x="6293305"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3" name="直線コネクタ 182">
                <a:extLst>
                  <a:ext uri="{FF2B5EF4-FFF2-40B4-BE49-F238E27FC236}">
                    <a16:creationId xmlns:a16="http://schemas.microsoft.com/office/drawing/2014/main" id="{DB92C21B-3FAE-6140-8F7D-15018D45F87D}"/>
                  </a:ext>
                </a:extLst>
              </p:cNvPr>
              <p:cNvCxnSpPr>
                <a:cxnSpLocks/>
                <a:stCxn id="168" idx="5"/>
                <a:endCxn id="170" idx="1"/>
              </p:cNvCxnSpPr>
              <p:nvPr/>
            </p:nvCxnSpPr>
            <p:spPr>
              <a:xfrm>
                <a:off x="7157401"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4" name="直線コネクタ 183">
                <a:extLst>
                  <a:ext uri="{FF2B5EF4-FFF2-40B4-BE49-F238E27FC236}">
                    <a16:creationId xmlns:a16="http://schemas.microsoft.com/office/drawing/2014/main" id="{978ED2B1-BDD0-7B4C-903F-77978BDD0E50}"/>
                  </a:ext>
                </a:extLst>
              </p:cNvPr>
              <p:cNvCxnSpPr>
                <a:cxnSpLocks/>
                <a:stCxn id="173" idx="0"/>
                <a:endCxn id="171" idx="4"/>
              </p:cNvCxnSpPr>
              <p:nvPr/>
            </p:nvCxnSpPr>
            <p:spPr>
              <a:xfrm flipV="1">
                <a:off x="6096000"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5" name="直線コネクタ 184">
                <a:extLst>
                  <a:ext uri="{FF2B5EF4-FFF2-40B4-BE49-F238E27FC236}">
                    <a16:creationId xmlns:a16="http://schemas.microsoft.com/office/drawing/2014/main" id="{43182DA5-76C2-6246-B7C6-DED8CDEE1CE8}"/>
                  </a:ext>
                </a:extLst>
              </p:cNvPr>
              <p:cNvCxnSpPr>
                <a:cxnSpLocks/>
                <a:stCxn id="171" idx="7"/>
                <a:endCxn id="175" idx="3"/>
              </p:cNvCxnSpPr>
              <p:nvPr/>
            </p:nvCxnSpPr>
            <p:spPr>
              <a:xfrm flipV="1">
                <a:off x="6293305"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6" name="直線コネクタ 185">
                <a:extLst>
                  <a:ext uri="{FF2B5EF4-FFF2-40B4-BE49-F238E27FC236}">
                    <a16:creationId xmlns:a16="http://schemas.microsoft.com/office/drawing/2014/main" id="{4CA5FD7C-8B87-F141-95AF-A6E52D6CBCF5}"/>
                  </a:ext>
                </a:extLst>
              </p:cNvPr>
              <p:cNvCxnSpPr>
                <a:cxnSpLocks/>
                <a:stCxn id="175" idx="7"/>
                <a:endCxn id="170" idx="3"/>
              </p:cNvCxnSpPr>
              <p:nvPr/>
            </p:nvCxnSpPr>
            <p:spPr>
              <a:xfrm flipV="1">
                <a:off x="7157401"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7" name="直線コネクタ 186">
                <a:extLst>
                  <a:ext uri="{FF2B5EF4-FFF2-40B4-BE49-F238E27FC236}">
                    <a16:creationId xmlns:a16="http://schemas.microsoft.com/office/drawing/2014/main" id="{0D296F0D-0844-F44E-8C1D-EF2F2F19AE33}"/>
                  </a:ext>
                </a:extLst>
              </p:cNvPr>
              <p:cNvCxnSpPr>
                <a:cxnSpLocks/>
                <a:stCxn id="175" idx="1"/>
                <a:endCxn id="169" idx="5"/>
              </p:cNvCxnSpPr>
              <p:nvPr/>
            </p:nvCxnSpPr>
            <p:spPr>
              <a:xfrm flipH="1" flipV="1">
                <a:off x="6293305"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8" name="直線コネクタ 187">
                <a:extLst>
                  <a:ext uri="{FF2B5EF4-FFF2-40B4-BE49-F238E27FC236}">
                    <a16:creationId xmlns:a16="http://schemas.microsoft.com/office/drawing/2014/main" id="{16BB51F1-2324-D64B-A0B5-E0D98FDC1E14}"/>
                  </a:ext>
                </a:extLst>
              </p:cNvPr>
              <p:cNvCxnSpPr>
                <a:cxnSpLocks/>
                <a:stCxn id="171" idx="5"/>
                <a:endCxn id="176" idx="1"/>
              </p:cNvCxnSpPr>
              <p:nvPr/>
            </p:nvCxnSpPr>
            <p:spPr>
              <a:xfrm>
                <a:off x="6293305"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9" name="直線コネクタ 188">
                <a:extLst>
                  <a:ext uri="{FF2B5EF4-FFF2-40B4-BE49-F238E27FC236}">
                    <a16:creationId xmlns:a16="http://schemas.microsoft.com/office/drawing/2014/main" id="{779FF293-5A8F-464D-9B70-959601CFE1A8}"/>
                  </a:ext>
                </a:extLst>
              </p:cNvPr>
              <p:cNvCxnSpPr>
                <a:cxnSpLocks/>
                <a:stCxn id="173" idx="7"/>
                <a:endCxn id="176" idx="3"/>
              </p:cNvCxnSpPr>
              <p:nvPr/>
            </p:nvCxnSpPr>
            <p:spPr>
              <a:xfrm flipV="1">
                <a:off x="6293305"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0" name="直線コネクタ 189">
                <a:extLst>
                  <a:ext uri="{FF2B5EF4-FFF2-40B4-BE49-F238E27FC236}">
                    <a16:creationId xmlns:a16="http://schemas.microsoft.com/office/drawing/2014/main" id="{B73D49F9-F6D3-1342-BAA6-77DA053A3B55}"/>
                  </a:ext>
                </a:extLst>
              </p:cNvPr>
              <p:cNvCxnSpPr>
                <a:cxnSpLocks/>
                <a:stCxn id="171" idx="6"/>
                <a:endCxn id="172" idx="2"/>
              </p:cNvCxnSpPr>
              <p:nvPr/>
            </p:nvCxnSpPr>
            <p:spPr>
              <a:xfrm>
                <a:off x="6375031" y="4428111"/>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1" name="直線コネクタ 190">
                <a:extLst>
                  <a:ext uri="{FF2B5EF4-FFF2-40B4-BE49-F238E27FC236}">
                    <a16:creationId xmlns:a16="http://schemas.microsoft.com/office/drawing/2014/main" id="{4B647D87-595D-4443-BA3D-E154D036E958}"/>
                  </a:ext>
                </a:extLst>
              </p:cNvPr>
              <p:cNvCxnSpPr>
                <a:cxnSpLocks/>
                <a:stCxn id="173" idx="6"/>
                <a:endCxn id="174" idx="2"/>
              </p:cNvCxnSpPr>
              <p:nvPr/>
            </p:nvCxnSpPr>
            <p:spPr>
              <a:xfrm>
                <a:off x="6375031" y="6156303"/>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2" name="直線コネクタ 191">
                <a:extLst>
                  <a:ext uri="{FF2B5EF4-FFF2-40B4-BE49-F238E27FC236}">
                    <a16:creationId xmlns:a16="http://schemas.microsoft.com/office/drawing/2014/main" id="{4A4BDB48-00C4-484A-A912-A55FD8472EE1}"/>
                  </a:ext>
                </a:extLst>
              </p:cNvPr>
              <p:cNvCxnSpPr>
                <a:cxnSpLocks/>
                <a:stCxn id="176" idx="5"/>
                <a:endCxn id="174" idx="1"/>
              </p:cNvCxnSpPr>
              <p:nvPr/>
            </p:nvCxnSpPr>
            <p:spPr>
              <a:xfrm>
                <a:off x="7157401"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3" name="直線コネクタ 192">
                <a:extLst>
                  <a:ext uri="{FF2B5EF4-FFF2-40B4-BE49-F238E27FC236}">
                    <a16:creationId xmlns:a16="http://schemas.microsoft.com/office/drawing/2014/main" id="{370A5C7D-2AAD-6446-A7AE-A3E6DA7F8467}"/>
                  </a:ext>
                </a:extLst>
              </p:cNvPr>
              <p:cNvCxnSpPr>
                <a:cxnSpLocks/>
                <a:stCxn id="176" idx="7"/>
                <a:endCxn id="172" idx="3"/>
              </p:cNvCxnSpPr>
              <p:nvPr/>
            </p:nvCxnSpPr>
            <p:spPr>
              <a:xfrm flipV="1">
                <a:off x="7157401"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4" name="直線コネクタ 193">
                <a:extLst>
                  <a:ext uri="{FF2B5EF4-FFF2-40B4-BE49-F238E27FC236}">
                    <a16:creationId xmlns:a16="http://schemas.microsoft.com/office/drawing/2014/main" id="{AE9C5E3A-116B-6C42-B340-BB4D3968F643}"/>
                  </a:ext>
                </a:extLst>
              </p:cNvPr>
              <p:cNvCxnSpPr>
                <a:cxnSpLocks/>
              </p:cNvCxnSpPr>
              <p:nvPr/>
            </p:nvCxnSpPr>
            <p:spPr>
              <a:xfrm flipV="1">
                <a:off x="7824192"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5" name="直線コネクタ 194">
                <a:extLst>
                  <a:ext uri="{FF2B5EF4-FFF2-40B4-BE49-F238E27FC236}">
                    <a16:creationId xmlns:a16="http://schemas.microsoft.com/office/drawing/2014/main" id="{2690EB41-8316-8A44-BFC5-1C5713341C80}"/>
                  </a:ext>
                </a:extLst>
              </p:cNvPr>
              <p:cNvCxnSpPr>
                <a:cxnSpLocks/>
                <a:stCxn id="172" idx="1"/>
                <a:endCxn id="175" idx="5"/>
              </p:cNvCxnSpPr>
              <p:nvPr/>
            </p:nvCxnSpPr>
            <p:spPr>
              <a:xfrm flipH="1" flipV="1">
                <a:off x="7157401"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6" name="直線コネクタ 195">
                <a:extLst>
                  <a:ext uri="{FF2B5EF4-FFF2-40B4-BE49-F238E27FC236}">
                    <a16:creationId xmlns:a16="http://schemas.microsoft.com/office/drawing/2014/main" id="{12A1D72B-182D-DE41-8670-7A8AD616D8D0}"/>
                  </a:ext>
                </a:extLst>
              </p:cNvPr>
              <p:cNvCxnSpPr>
                <a:cxnSpLocks/>
              </p:cNvCxnSpPr>
              <p:nvPr/>
            </p:nvCxnSpPr>
            <p:spPr>
              <a:xfrm flipV="1">
                <a:off x="7824192"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7" name="直線コネクタ 196">
                <a:extLst>
                  <a:ext uri="{FF2B5EF4-FFF2-40B4-BE49-F238E27FC236}">
                    <a16:creationId xmlns:a16="http://schemas.microsoft.com/office/drawing/2014/main" id="{CB14F314-7623-D24A-AA63-884F8A9FB514}"/>
                  </a:ext>
                </a:extLst>
              </p:cNvPr>
              <p:cNvCxnSpPr>
                <a:cxnSpLocks/>
              </p:cNvCxnSpPr>
              <p:nvPr/>
            </p:nvCxnSpPr>
            <p:spPr>
              <a:xfrm flipV="1">
                <a:off x="7824192"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198" name="直線コネクタ 197">
              <a:extLst>
                <a:ext uri="{FF2B5EF4-FFF2-40B4-BE49-F238E27FC236}">
                  <a16:creationId xmlns:a16="http://schemas.microsoft.com/office/drawing/2014/main" id="{3EB28F7C-206E-5A4B-85C1-0AD36EA32EDB}"/>
                </a:ext>
              </a:extLst>
            </p:cNvPr>
            <p:cNvCxnSpPr>
              <a:cxnSpLocks/>
              <a:stCxn id="85" idx="6"/>
              <a:endCxn id="166" idx="2"/>
            </p:cNvCxnSpPr>
            <p:nvPr/>
          </p:nvCxnSpPr>
          <p:spPr>
            <a:xfrm>
              <a:off x="8103223" y="971727"/>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1" name="直線コネクタ 200">
              <a:extLst>
                <a:ext uri="{FF2B5EF4-FFF2-40B4-BE49-F238E27FC236}">
                  <a16:creationId xmlns:a16="http://schemas.microsoft.com/office/drawing/2014/main" id="{43A0889A-C0B5-C941-A13E-7ECB7F960EE1}"/>
                </a:ext>
              </a:extLst>
            </p:cNvPr>
            <p:cNvCxnSpPr>
              <a:cxnSpLocks/>
              <a:stCxn id="85" idx="5"/>
              <a:endCxn id="89" idx="1"/>
            </p:cNvCxnSpPr>
            <p:nvPr/>
          </p:nvCxnSpPr>
          <p:spPr>
            <a:xfrm>
              <a:off x="8021497"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4" name="直線コネクタ 203">
              <a:extLst>
                <a:ext uri="{FF2B5EF4-FFF2-40B4-BE49-F238E27FC236}">
                  <a16:creationId xmlns:a16="http://schemas.microsoft.com/office/drawing/2014/main" id="{8C523B6E-9FE7-F247-95D6-C3CEAB13C528}"/>
                </a:ext>
              </a:extLst>
            </p:cNvPr>
            <p:cNvCxnSpPr>
              <a:cxnSpLocks/>
              <a:stCxn id="166" idx="3"/>
              <a:endCxn id="89" idx="7"/>
            </p:cNvCxnSpPr>
            <p:nvPr/>
          </p:nvCxnSpPr>
          <p:spPr>
            <a:xfrm flipH="1">
              <a:off x="8885593" y="1169032"/>
              <a:ext cx="532493"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9" name="直線コネクタ 208">
              <a:extLst>
                <a:ext uri="{FF2B5EF4-FFF2-40B4-BE49-F238E27FC236}">
                  <a16:creationId xmlns:a16="http://schemas.microsoft.com/office/drawing/2014/main" id="{AADDF17B-85AD-9444-A6C1-A4D2532278E1}"/>
                </a:ext>
              </a:extLst>
            </p:cNvPr>
            <p:cNvCxnSpPr>
              <a:cxnSpLocks/>
              <a:stCxn id="89" idx="3"/>
              <a:endCxn id="93" idx="7"/>
            </p:cNvCxnSpPr>
            <p:nvPr/>
          </p:nvCxnSpPr>
          <p:spPr>
            <a:xfrm flipH="1">
              <a:off x="8021497"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2" name="直線コネクタ 211">
              <a:extLst>
                <a:ext uri="{FF2B5EF4-FFF2-40B4-BE49-F238E27FC236}">
                  <a16:creationId xmlns:a16="http://schemas.microsoft.com/office/drawing/2014/main" id="{CB1FF459-F572-2A4A-8D4C-EB836D7BE0EE}"/>
                </a:ext>
              </a:extLst>
            </p:cNvPr>
            <p:cNvCxnSpPr>
              <a:cxnSpLocks/>
              <a:stCxn id="89" idx="5"/>
              <a:endCxn id="169" idx="1"/>
            </p:cNvCxnSpPr>
            <p:nvPr/>
          </p:nvCxnSpPr>
          <p:spPr>
            <a:xfrm>
              <a:off x="8885593" y="2051130"/>
              <a:ext cx="532493"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5" name="直線コネクタ 214">
              <a:extLst>
                <a:ext uri="{FF2B5EF4-FFF2-40B4-BE49-F238E27FC236}">
                  <a16:creationId xmlns:a16="http://schemas.microsoft.com/office/drawing/2014/main" id="{B2FCA1A0-8991-1C44-A28D-46FEBD7B5EB3}"/>
                </a:ext>
              </a:extLst>
            </p:cNvPr>
            <p:cNvCxnSpPr>
              <a:cxnSpLocks/>
              <a:stCxn id="93" idx="6"/>
              <a:endCxn id="169" idx="2"/>
            </p:cNvCxnSpPr>
            <p:nvPr/>
          </p:nvCxnSpPr>
          <p:spPr>
            <a:xfrm>
              <a:off x="8103223" y="2717921"/>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8" name="直線コネクタ 217">
              <a:extLst>
                <a:ext uri="{FF2B5EF4-FFF2-40B4-BE49-F238E27FC236}">
                  <a16:creationId xmlns:a16="http://schemas.microsoft.com/office/drawing/2014/main" id="{20A6A879-6D56-BE42-8371-38190141DBAC}"/>
                </a:ext>
              </a:extLst>
            </p:cNvPr>
            <p:cNvCxnSpPr>
              <a:cxnSpLocks/>
              <a:stCxn id="97" idx="6"/>
              <a:endCxn id="171" idx="2"/>
            </p:cNvCxnSpPr>
            <p:nvPr/>
          </p:nvCxnSpPr>
          <p:spPr>
            <a:xfrm>
              <a:off x="8103223" y="4428111"/>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1" name="直線コネクタ 220">
              <a:extLst>
                <a:ext uri="{FF2B5EF4-FFF2-40B4-BE49-F238E27FC236}">
                  <a16:creationId xmlns:a16="http://schemas.microsoft.com/office/drawing/2014/main" id="{7D6AB659-CF4B-F646-917E-C146191F5DEB}"/>
                </a:ext>
              </a:extLst>
            </p:cNvPr>
            <p:cNvCxnSpPr>
              <a:cxnSpLocks/>
              <a:stCxn id="93" idx="5"/>
              <a:endCxn id="171" idx="1"/>
            </p:cNvCxnSpPr>
            <p:nvPr/>
          </p:nvCxnSpPr>
          <p:spPr>
            <a:xfrm>
              <a:off x="8021497" y="2915226"/>
              <a:ext cx="1396589" cy="13155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4" name="直線コネクタ 223">
              <a:extLst>
                <a:ext uri="{FF2B5EF4-FFF2-40B4-BE49-F238E27FC236}">
                  <a16:creationId xmlns:a16="http://schemas.microsoft.com/office/drawing/2014/main" id="{4DDB5295-B554-C644-A152-BE4EF6B2343E}"/>
                </a:ext>
              </a:extLst>
            </p:cNvPr>
            <p:cNvCxnSpPr>
              <a:cxnSpLocks/>
              <a:stCxn id="169" idx="3"/>
              <a:endCxn id="97" idx="7"/>
            </p:cNvCxnSpPr>
            <p:nvPr/>
          </p:nvCxnSpPr>
          <p:spPr>
            <a:xfrm flipH="1">
              <a:off x="8021497" y="2915226"/>
              <a:ext cx="1396589" cy="13155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7" name="直線コネクタ 226">
              <a:extLst>
                <a:ext uri="{FF2B5EF4-FFF2-40B4-BE49-F238E27FC236}">
                  <a16:creationId xmlns:a16="http://schemas.microsoft.com/office/drawing/2014/main" id="{791EEAB1-6630-3946-8C84-178DDA685C9E}"/>
                </a:ext>
              </a:extLst>
            </p:cNvPr>
            <p:cNvCxnSpPr>
              <a:cxnSpLocks/>
              <a:stCxn id="110" idx="1"/>
              <a:endCxn id="97" idx="5"/>
            </p:cNvCxnSpPr>
            <p:nvPr/>
          </p:nvCxnSpPr>
          <p:spPr>
            <a:xfrm flipH="1" flipV="1">
              <a:off x="8021497"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0" name="直線コネクタ 229">
              <a:extLst>
                <a:ext uri="{FF2B5EF4-FFF2-40B4-BE49-F238E27FC236}">
                  <a16:creationId xmlns:a16="http://schemas.microsoft.com/office/drawing/2014/main" id="{B6B6730C-FC35-424A-93BE-693163B26723}"/>
                </a:ext>
              </a:extLst>
            </p:cNvPr>
            <p:cNvCxnSpPr>
              <a:cxnSpLocks/>
              <a:stCxn id="110" idx="7"/>
              <a:endCxn id="171" idx="3"/>
            </p:cNvCxnSpPr>
            <p:nvPr/>
          </p:nvCxnSpPr>
          <p:spPr>
            <a:xfrm flipV="1">
              <a:off x="8885593" y="4625416"/>
              <a:ext cx="532493"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3" name="直線コネクタ 232">
              <a:extLst>
                <a:ext uri="{FF2B5EF4-FFF2-40B4-BE49-F238E27FC236}">
                  <a16:creationId xmlns:a16="http://schemas.microsoft.com/office/drawing/2014/main" id="{110C968D-CC98-5D44-8A56-B4BF921F54AD}"/>
                </a:ext>
              </a:extLst>
            </p:cNvPr>
            <p:cNvCxnSpPr>
              <a:cxnSpLocks/>
              <a:stCxn id="101" idx="6"/>
              <a:endCxn id="173" idx="2"/>
            </p:cNvCxnSpPr>
            <p:nvPr/>
          </p:nvCxnSpPr>
          <p:spPr>
            <a:xfrm>
              <a:off x="8103223" y="6156303"/>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6" name="直線コネクタ 235">
              <a:extLst>
                <a:ext uri="{FF2B5EF4-FFF2-40B4-BE49-F238E27FC236}">
                  <a16:creationId xmlns:a16="http://schemas.microsoft.com/office/drawing/2014/main" id="{C2F2240D-D211-B04D-9D1D-925D1690CED3}"/>
                </a:ext>
              </a:extLst>
            </p:cNvPr>
            <p:cNvCxnSpPr>
              <a:cxnSpLocks/>
              <a:stCxn id="110" idx="5"/>
              <a:endCxn id="173" idx="1"/>
            </p:cNvCxnSpPr>
            <p:nvPr/>
          </p:nvCxnSpPr>
          <p:spPr>
            <a:xfrm>
              <a:off x="8885593" y="5507514"/>
              <a:ext cx="532493"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9" name="直線コネクタ 238">
              <a:extLst>
                <a:ext uri="{FF2B5EF4-FFF2-40B4-BE49-F238E27FC236}">
                  <a16:creationId xmlns:a16="http://schemas.microsoft.com/office/drawing/2014/main" id="{F0AC8CB3-84DF-B644-92BD-752064349022}"/>
                </a:ext>
              </a:extLst>
            </p:cNvPr>
            <p:cNvCxnSpPr>
              <a:cxnSpLocks/>
              <a:stCxn id="110" idx="3"/>
              <a:endCxn id="101" idx="7"/>
            </p:cNvCxnSpPr>
            <p:nvPr/>
          </p:nvCxnSpPr>
          <p:spPr>
            <a:xfrm flipH="1">
              <a:off x="8021497"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245" name="直線コネクタ 244">
            <a:extLst>
              <a:ext uri="{FF2B5EF4-FFF2-40B4-BE49-F238E27FC236}">
                <a16:creationId xmlns:a16="http://schemas.microsoft.com/office/drawing/2014/main" id="{1CB16227-122B-BD44-95CB-56FE464BD825}"/>
              </a:ext>
            </a:extLst>
          </p:cNvPr>
          <p:cNvCxnSpPr>
            <a:cxnSpLocks/>
            <a:stCxn id="92" idx="6"/>
            <a:endCxn id="93" idx="2"/>
          </p:cNvCxnSpPr>
          <p:nvPr/>
        </p:nvCxnSpPr>
        <p:spPr>
          <a:xfrm>
            <a:off x="6249017" y="2717921"/>
            <a:ext cx="1170130" cy="0"/>
          </a:xfrm>
          <a:prstGeom prst="line">
            <a:avLst/>
          </a:prstGeom>
          <a:ln w="381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8" name="直線コネクタ 247">
            <a:extLst>
              <a:ext uri="{FF2B5EF4-FFF2-40B4-BE49-F238E27FC236}">
                <a16:creationId xmlns:a16="http://schemas.microsoft.com/office/drawing/2014/main" id="{4457214A-BAA7-B441-87CC-59173A1560C6}"/>
              </a:ext>
            </a:extLst>
          </p:cNvPr>
          <p:cNvCxnSpPr>
            <a:cxnSpLocks/>
            <a:stCxn id="169" idx="6"/>
            <a:endCxn id="170" idx="2"/>
          </p:cNvCxnSpPr>
          <p:nvPr/>
        </p:nvCxnSpPr>
        <p:spPr>
          <a:xfrm>
            <a:off x="9768408" y="2717921"/>
            <a:ext cx="1170130" cy="0"/>
          </a:xfrm>
          <a:prstGeom prst="line">
            <a:avLst/>
          </a:prstGeom>
          <a:ln w="381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253" name="正方形/長方形 252">
            <a:extLst>
              <a:ext uri="{FF2B5EF4-FFF2-40B4-BE49-F238E27FC236}">
                <a16:creationId xmlns:a16="http://schemas.microsoft.com/office/drawing/2014/main" id="{86F87AE1-D671-834D-9152-0A5930B66170}"/>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dirty="0">
                <a:solidFill>
                  <a:schemeClr val="tx1"/>
                </a:solidFill>
              </a:rPr>
              <a:t>L</a:t>
            </a:r>
            <a:r>
              <a:rPr kumimoji="1" lang="ja-JP" altLang="en-US">
                <a:solidFill>
                  <a:schemeClr val="tx1"/>
                </a:solidFill>
              </a:rPr>
              <a:t>コースブロックビンゴエリア</a:t>
            </a:r>
          </a:p>
        </p:txBody>
      </p:sp>
      <p:pic>
        <p:nvPicPr>
          <p:cNvPr id="114" name="図 113">
            <a:extLst>
              <a:ext uri="{FF2B5EF4-FFF2-40B4-BE49-F238E27FC236}">
                <a16:creationId xmlns:a16="http://schemas.microsoft.com/office/drawing/2014/main" id="{4364D49C-CD48-9F4C-8AB4-7276CAC10B32}"/>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209705" y="692696"/>
            <a:ext cx="4545505" cy="3505200"/>
          </a:xfrm>
          <a:prstGeom prst="rect">
            <a:avLst/>
          </a:prstGeom>
        </p:spPr>
      </p:pic>
      <p:sp>
        <p:nvSpPr>
          <p:cNvPr id="116" name="円柱 115">
            <a:extLst>
              <a:ext uri="{FF2B5EF4-FFF2-40B4-BE49-F238E27FC236}">
                <a16:creationId xmlns:a16="http://schemas.microsoft.com/office/drawing/2014/main" id="{8D0E4053-A0DB-6745-A728-8FF1D01BC02C}"/>
              </a:ext>
            </a:extLst>
          </p:cNvPr>
          <p:cNvSpPr/>
          <p:nvPr/>
        </p:nvSpPr>
        <p:spPr>
          <a:xfrm>
            <a:off x="6669643" y="1459042"/>
            <a:ext cx="410603" cy="546103"/>
          </a:xfrm>
          <a:prstGeom prst="can">
            <a:avLst/>
          </a:prstGeom>
          <a:solidFill>
            <a:srgbClr val="FFFF00"/>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7" name="円柱 116">
            <a:extLst>
              <a:ext uri="{FF2B5EF4-FFF2-40B4-BE49-F238E27FC236}">
                <a16:creationId xmlns:a16="http://schemas.microsoft.com/office/drawing/2014/main" id="{1D513D36-7EA5-8B48-BF50-A5CB1FEE9A11}"/>
              </a:ext>
            </a:extLst>
          </p:cNvPr>
          <p:cNvSpPr/>
          <p:nvPr/>
        </p:nvSpPr>
        <p:spPr>
          <a:xfrm>
            <a:off x="10153092" y="4907612"/>
            <a:ext cx="410603" cy="546103"/>
          </a:xfrm>
          <a:prstGeom prst="can">
            <a:avLst/>
          </a:prstGeom>
          <a:solidFill>
            <a:schemeClr val="accent5"/>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8" name="円柱 117">
            <a:extLst>
              <a:ext uri="{FF2B5EF4-FFF2-40B4-BE49-F238E27FC236}">
                <a16:creationId xmlns:a16="http://schemas.microsoft.com/office/drawing/2014/main" id="{1FD5BDEA-7624-2D40-9731-7DBBF60920CC}"/>
              </a:ext>
            </a:extLst>
          </p:cNvPr>
          <p:cNvSpPr/>
          <p:nvPr/>
        </p:nvSpPr>
        <p:spPr>
          <a:xfrm>
            <a:off x="8385051" y="1453217"/>
            <a:ext cx="410603" cy="546103"/>
          </a:xfrm>
          <a:prstGeom prst="can">
            <a:avLst/>
          </a:prstGeom>
          <a:solidFill>
            <a:schemeClr val="accent6"/>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0" name="円柱 119">
            <a:extLst>
              <a:ext uri="{FF2B5EF4-FFF2-40B4-BE49-F238E27FC236}">
                <a16:creationId xmlns:a16="http://schemas.microsoft.com/office/drawing/2014/main" id="{48F25611-ED28-B447-82E4-58BE6C8FEEE5}"/>
              </a:ext>
            </a:extLst>
          </p:cNvPr>
          <p:cNvSpPr/>
          <p:nvPr/>
        </p:nvSpPr>
        <p:spPr>
          <a:xfrm>
            <a:off x="8348292" y="4880495"/>
            <a:ext cx="410603" cy="546103"/>
          </a:xfrm>
          <a:prstGeom prst="can">
            <a:avLst/>
          </a:prstGeom>
          <a:solidFill>
            <a:srgbClr val="FF0000"/>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1" name="円柱 120">
            <a:extLst>
              <a:ext uri="{FF2B5EF4-FFF2-40B4-BE49-F238E27FC236}">
                <a16:creationId xmlns:a16="http://schemas.microsoft.com/office/drawing/2014/main" id="{2844BB1D-58AD-8A40-B60C-495E5BE3BECB}"/>
              </a:ext>
            </a:extLst>
          </p:cNvPr>
          <p:cNvSpPr/>
          <p:nvPr/>
        </p:nvSpPr>
        <p:spPr>
          <a:xfrm>
            <a:off x="10188353" y="1430749"/>
            <a:ext cx="410603" cy="546103"/>
          </a:xfrm>
          <a:prstGeom prst="can">
            <a:avLst/>
          </a:prstGeom>
          <a:solidFill>
            <a:srgbClr val="FF0000"/>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3" name="円柱 122">
            <a:extLst>
              <a:ext uri="{FF2B5EF4-FFF2-40B4-BE49-F238E27FC236}">
                <a16:creationId xmlns:a16="http://schemas.microsoft.com/office/drawing/2014/main" id="{40FE61C1-83E3-554C-BD51-33579270913F}"/>
              </a:ext>
            </a:extLst>
          </p:cNvPr>
          <p:cNvSpPr/>
          <p:nvPr/>
        </p:nvSpPr>
        <p:spPr>
          <a:xfrm>
            <a:off x="11050882" y="5700927"/>
            <a:ext cx="410603" cy="546103"/>
          </a:xfrm>
          <a:prstGeom prst="can">
            <a:avLst/>
          </a:prstGeom>
          <a:solidFill>
            <a:schemeClr val="accent6"/>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6" name="円柱 125">
            <a:extLst>
              <a:ext uri="{FF2B5EF4-FFF2-40B4-BE49-F238E27FC236}">
                <a16:creationId xmlns:a16="http://schemas.microsoft.com/office/drawing/2014/main" id="{729B9F9F-4A56-6342-81B9-3F813F4F8EC9}"/>
              </a:ext>
            </a:extLst>
          </p:cNvPr>
          <p:cNvSpPr/>
          <p:nvPr/>
        </p:nvSpPr>
        <p:spPr>
          <a:xfrm>
            <a:off x="5770342" y="575369"/>
            <a:ext cx="410603" cy="546103"/>
          </a:xfrm>
          <a:prstGeom prst="can">
            <a:avLst/>
          </a:prstGeom>
          <a:solidFill>
            <a:schemeClr val="accent5"/>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7" name="円柱 126">
            <a:extLst>
              <a:ext uri="{FF2B5EF4-FFF2-40B4-BE49-F238E27FC236}">
                <a16:creationId xmlns:a16="http://schemas.microsoft.com/office/drawing/2014/main" id="{5B5D98A0-D8EE-124D-939C-F62B517FEFCE}"/>
              </a:ext>
            </a:extLst>
          </p:cNvPr>
          <p:cNvSpPr/>
          <p:nvPr/>
        </p:nvSpPr>
        <p:spPr>
          <a:xfrm>
            <a:off x="10188353" y="3198529"/>
            <a:ext cx="410603" cy="546103"/>
          </a:xfrm>
          <a:prstGeom prst="can">
            <a:avLst/>
          </a:prstGeom>
          <a:solidFill>
            <a:srgbClr val="FFFF00"/>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9" name="円柱 128">
            <a:extLst>
              <a:ext uri="{FF2B5EF4-FFF2-40B4-BE49-F238E27FC236}">
                <a16:creationId xmlns:a16="http://schemas.microsoft.com/office/drawing/2014/main" id="{FAE3EC4D-D445-5848-A541-CB317E750BDC}"/>
              </a:ext>
            </a:extLst>
          </p:cNvPr>
          <p:cNvSpPr/>
          <p:nvPr/>
        </p:nvSpPr>
        <p:spPr>
          <a:xfrm>
            <a:off x="9276891" y="583564"/>
            <a:ext cx="410603" cy="546103"/>
          </a:xfrm>
          <a:prstGeom prst="can">
            <a:avLst/>
          </a:prstGeom>
          <a:solidFill>
            <a:schemeClr val="bg1">
              <a:lumMod val="65000"/>
            </a:schemeClr>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30" name="円柱 129">
            <a:extLst>
              <a:ext uri="{FF2B5EF4-FFF2-40B4-BE49-F238E27FC236}">
                <a16:creationId xmlns:a16="http://schemas.microsoft.com/office/drawing/2014/main" id="{43A26317-73D8-3541-9CD3-79BDE6030E19}"/>
              </a:ext>
            </a:extLst>
          </p:cNvPr>
          <p:cNvSpPr/>
          <p:nvPr/>
        </p:nvSpPr>
        <p:spPr>
          <a:xfrm>
            <a:off x="6643627" y="4905396"/>
            <a:ext cx="410603" cy="546103"/>
          </a:xfrm>
          <a:prstGeom prst="can">
            <a:avLst/>
          </a:prstGeom>
          <a:solidFill>
            <a:schemeClr val="bg1">
              <a:lumMod val="65000"/>
            </a:schemeClr>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38" name="1 つの角を切り取った四角形 137">
            <a:extLst>
              <a:ext uri="{FF2B5EF4-FFF2-40B4-BE49-F238E27FC236}">
                <a16:creationId xmlns:a16="http://schemas.microsoft.com/office/drawing/2014/main" id="{9B38ADF9-A3FD-C841-A6EC-8788DEA220B7}"/>
              </a:ext>
            </a:extLst>
          </p:cNvPr>
          <p:cNvSpPr/>
          <p:nvPr/>
        </p:nvSpPr>
        <p:spPr>
          <a:xfrm flipH="1">
            <a:off x="407366" y="5007527"/>
            <a:ext cx="4589793" cy="951471"/>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sz="1600" b="1">
                <a:solidFill>
                  <a:schemeClr val="tx1"/>
                </a:solidFill>
              </a:rPr>
              <a:t>コスト（移動距離が短いルート</a:t>
            </a:r>
            <a:r>
              <a:rPr lang="en-US" altLang="ja-JP" sz="1600" b="1" dirty="0">
                <a:solidFill>
                  <a:schemeClr val="tx1"/>
                </a:solidFill>
              </a:rPr>
              <a:t>)</a:t>
            </a:r>
            <a:r>
              <a:rPr lang="ja-JP" altLang="en-US" sz="1600" b="1">
                <a:solidFill>
                  <a:schemeClr val="tx1"/>
                </a:solidFill>
              </a:rPr>
              <a:t>を選択する</a:t>
            </a:r>
            <a:endParaRPr kumimoji="1" lang="ja-JP" altLang="en-US" sz="1600" dirty="0" err="1">
              <a:solidFill>
                <a:schemeClr val="tx1"/>
              </a:solidFill>
            </a:endParaRPr>
          </a:p>
        </p:txBody>
      </p:sp>
      <p:cxnSp>
        <p:nvCxnSpPr>
          <p:cNvPr id="132" name="直線コネクタ 131">
            <a:extLst>
              <a:ext uri="{FF2B5EF4-FFF2-40B4-BE49-F238E27FC236}">
                <a16:creationId xmlns:a16="http://schemas.microsoft.com/office/drawing/2014/main" id="{B5F40A87-BD23-3F41-9D0F-C3A0123BD9EE}"/>
              </a:ext>
            </a:extLst>
          </p:cNvPr>
          <p:cNvCxnSpPr>
            <a:cxnSpLocks/>
          </p:cNvCxnSpPr>
          <p:nvPr/>
        </p:nvCxnSpPr>
        <p:spPr>
          <a:xfrm>
            <a:off x="7946295" y="2694605"/>
            <a:ext cx="3309888" cy="0"/>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3" name="直線コネクタ 132">
            <a:extLst>
              <a:ext uri="{FF2B5EF4-FFF2-40B4-BE49-F238E27FC236}">
                <a16:creationId xmlns:a16="http://schemas.microsoft.com/office/drawing/2014/main" id="{D0928CE4-DAD9-B648-9618-C302342B8725}"/>
              </a:ext>
            </a:extLst>
          </p:cNvPr>
          <p:cNvCxnSpPr>
            <a:cxnSpLocks/>
            <a:endCxn id="168" idx="5"/>
          </p:cNvCxnSpPr>
          <p:nvPr/>
        </p:nvCxnSpPr>
        <p:spPr>
          <a:xfrm flipH="1" flipV="1">
            <a:off x="10550778" y="2051130"/>
            <a:ext cx="719276" cy="622054"/>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203" name="グループ化 202">
            <a:extLst>
              <a:ext uri="{FF2B5EF4-FFF2-40B4-BE49-F238E27FC236}">
                <a16:creationId xmlns:a16="http://schemas.microsoft.com/office/drawing/2014/main" id="{45DCBE13-AE6D-9748-B345-9F889B2C2524}"/>
              </a:ext>
            </a:extLst>
          </p:cNvPr>
          <p:cNvGrpSpPr/>
          <p:nvPr/>
        </p:nvGrpSpPr>
        <p:grpSpPr>
          <a:xfrm rot="8444661">
            <a:off x="7662936" y="2068356"/>
            <a:ext cx="720080" cy="605336"/>
            <a:chOff x="5881370" y="2780928"/>
            <a:chExt cx="1798806" cy="1512168"/>
          </a:xfrm>
        </p:grpSpPr>
        <p:sp>
          <p:nvSpPr>
            <p:cNvPr id="205" name="正方形/長方形 204">
              <a:extLst>
                <a:ext uri="{FF2B5EF4-FFF2-40B4-BE49-F238E27FC236}">
                  <a16:creationId xmlns:a16="http://schemas.microsoft.com/office/drawing/2014/main" id="{A53AC20E-2C8F-6042-AD7E-F6B82B6E1FAA}"/>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206" name="グループ化 205">
              <a:extLst>
                <a:ext uri="{FF2B5EF4-FFF2-40B4-BE49-F238E27FC236}">
                  <a16:creationId xmlns:a16="http://schemas.microsoft.com/office/drawing/2014/main" id="{99004411-7744-4A49-9A91-39DDFAA37A6D}"/>
                </a:ext>
              </a:extLst>
            </p:cNvPr>
            <p:cNvGrpSpPr/>
            <p:nvPr/>
          </p:nvGrpSpPr>
          <p:grpSpPr>
            <a:xfrm>
              <a:off x="6852084" y="3392996"/>
              <a:ext cx="288032" cy="288032"/>
              <a:chOff x="4024536" y="3216424"/>
              <a:chExt cx="3168353" cy="3168352"/>
            </a:xfrm>
          </p:grpSpPr>
          <p:sp>
            <p:nvSpPr>
              <p:cNvPr id="211" name="パイ 210">
                <a:extLst>
                  <a:ext uri="{FF2B5EF4-FFF2-40B4-BE49-F238E27FC236}">
                    <a16:creationId xmlns:a16="http://schemas.microsoft.com/office/drawing/2014/main" id="{71B71F6E-4F98-EF43-B559-6359AEA83CAC}"/>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13" name="パイ 212">
                <a:extLst>
                  <a:ext uri="{FF2B5EF4-FFF2-40B4-BE49-F238E27FC236}">
                    <a16:creationId xmlns:a16="http://schemas.microsoft.com/office/drawing/2014/main" id="{C28CB163-5D32-184E-A4C2-5AC9DACB6D33}"/>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14" name="パイ 213">
                <a:extLst>
                  <a:ext uri="{FF2B5EF4-FFF2-40B4-BE49-F238E27FC236}">
                    <a16:creationId xmlns:a16="http://schemas.microsoft.com/office/drawing/2014/main" id="{338F91B9-130D-9A4F-8C98-E64EC7A5AD99}"/>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207" name="角丸四角形 206">
              <a:extLst>
                <a:ext uri="{FF2B5EF4-FFF2-40B4-BE49-F238E27FC236}">
                  <a16:creationId xmlns:a16="http://schemas.microsoft.com/office/drawing/2014/main" id="{80C1353C-3265-E943-8DB7-4FC6C537357C}"/>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8" name="角丸四角形 207">
              <a:extLst>
                <a:ext uri="{FF2B5EF4-FFF2-40B4-BE49-F238E27FC236}">
                  <a16:creationId xmlns:a16="http://schemas.microsoft.com/office/drawing/2014/main" id="{4D5A0055-24CE-2C4E-A332-0C4282E796FD}"/>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0" name="円/楕円 209">
              <a:extLst>
                <a:ext uri="{FF2B5EF4-FFF2-40B4-BE49-F238E27FC236}">
                  <a16:creationId xmlns:a16="http://schemas.microsoft.com/office/drawing/2014/main" id="{020A7AD8-D183-C845-8805-EE9E71926F55}"/>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grpSp>
        <p:nvGrpSpPr>
          <p:cNvPr id="135" name="グループ化 134">
            <a:extLst>
              <a:ext uri="{FF2B5EF4-FFF2-40B4-BE49-F238E27FC236}">
                <a16:creationId xmlns:a16="http://schemas.microsoft.com/office/drawing/2014/main" id="{1454392B-AE3A-7249-B3C4-CC5851E3552C}"/>
              </a:ext>
            </a:extLst>
          </p:cNvPr>
          <p:cNvGrpSpPr/>
          <p:nvPr/>
        </p:nvGrpSpPr>
        <p:grpSpPr>
          <a:xfrm rot="2650741">
            <a:off x="10567543" y="2036053"/>
            <a:ext cx="720080" cy="605336"/>
            <a:chOff x="5881370" y="2780928"/>
            <a:chExt cx="1798806" cy="1512168"/>
          </a:xfrm>
        </p:grpSpPr>
        <p:sp>
          <p:nvSpPr>
            <p:cNvPr id="136" name="正方形/長方形 135">
              <a:extLst>
                <a:ext uri="{FF2B5EF4-FFF2-40B4-BE49-F238E27FC236}">
                  <a16:creationId xmlns:a16="http://schemas.microsoft.com/office/drawing/2014/main" id="{182B2D1C-0F37-4F44-8731-6B424F0C9E7C}"/>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139" name="グループ化 138">
              <a:extLst>
                <a:ext uri="{FF2B5EF4-FFF2-40B4-BE49-F238E27FC236}">
                  <a16:creationId xmlns:a16="http://schemas.microsoft.com/office/drawing/2014/main" id="{629BBDFE-6883-8545-A7A3-BDBEB6EA8A7D}"/>
                </a:ext>
              </a:extLst>
            </p:cNvPr>
            <p:cNvGrpSpPr/>
            <p:nvPr/>
          </p:nvGrpSpPr>
          <p:grpSpPr>
            <a:xfrm>
              <a:off x="6852084" y="3392996"/>
              <a:ext cx="288032" cy="288032"/>
              <a:chOff x="4024536" y="3216424"/>
              <a:chExt cx="3168353" cy="3168352"/>
            </a:xfrm>
          </p:grpSpPr>
          <p:sp>
            <p:nvSpPr>
              <p:cNvPr id="145" name="パイ 144">
                <a:extLst>
                  <a:ext uri="{FF2B5EF4-FFF2-40B4-BE49-F238E27FC236}">
                    <a16:creationId xmlns:a16="http://schemas.microsoft.com/office/drawing/2014/main" id="{325A79DE-4D75-6946-8540-0E6B078FE5E2}"/>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47" name="パイ 146">
                <a:extLst>
                  <a:ext uri="{FF2B5EF4-FFF2-40B4-BE49-F238E27FC236}">
                    <a16:creationId xmlns:a16="http://schemas.microsoft.com/office/drawing/2014/main" id="{63A633BC-BCF0-074F-AC5E-A51AB92E3512}"/>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48" name="パイ 147">
                <a:extLst>
                  <a:ext uri="{FF2B5EF4-FFF2-40B4-BE49-F238E27FC236}">
                    <a16:creationId xmlns:a16="http://schemas.microsoft.com/office/drawing/2014/main" id="{931C2939-C354-EE4F-9262-D9C9714F6330}"/>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141" name="角丸四角形 140">
              <a:extLst>
                <a:ext uri="{FF2B5EF4-FFF2-40B4-BE49-F238E27FC236}">
                  <a16:creationId xmlns:a16="http://schemas.microsoft.com/office/drawing/2014/main" id="{CF2B19F3-51AD-5643-BA6D-304E75480413}"/>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2" name="角丸四角形 141">
              <a:extLst>
                <a:ext uri="{FF2B5EF4-FFF2-40B4-BE49-F238E27FC236}">
                  <a16:creationId xmlns:a16="http://schemas.microsoft.com/office/drawing/2014/main" id="{F32B5C3A-7E68-7345-A66A-A488D3D6C761}"/>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4" name="円/楕円 143">
              <a:extLst>
                <a:ext uri="{FF2B5EF4-FFF2-40B4-BE49-F238E27FC236}">
                  <a16:creationId xmlns:a16="http://schemas.microsoft.com/office/drawing/2014/main" id="{E730FC28-3D58-6F4E-B2C4-8A44ADFF4529}"/>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grpSp>
        <p:nvGrpSpPr>
          <p:cNvPr id="150" name="グループ化 149">
            <a:extLst>
              <a:ext uri="{FF2B5EF4-FFF2-40B4-BE49-F238E27FC236}">
                <a16:creationId xmlns:a16="http://schemas.microsoft.com/office/drawing/2014/main" id="{B9495023-5854-A947-A88A-A80344C2137A}"/>
              </a:ext>
            </a:extLst>
          </p:cNvPr>
          <p:cNvGrpSpPr/>
          <p:nvPr/>
        </p:nvGrpSpPr>
        <p:grpSpPr>
          <a:xfrm rot="10800000">
            <a:off x="8582581" y="2362157"/>
            <a:ext cx="720080" cy="605336"/>
            <a:chOff x="5881370" y="2780928"/>
            <a:chExt cx="1798806" cy="1512168"/>
          </a:xfrm>
        </p:grpSpPr>
        <p:sp>
          <p:nvSpPr>
            <p:cNvPr id="151" name="正方形/長方形 150">
              <a:extLst>
                <a:ext uri="{FF2B5EF4-FFF2-40B4-BE49-F238E27FC236}">
                  <a16:creationId xmlns:a16="http://schemas.microsoft.com/office/drawing/2014/main" id="{56053DE7-62C8-824E-8361-452589212E4C}"/>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153" name="グループ化 152">
              <a:extLst>
                <a:ext uri="{FF2B5EF4-FFF2-40B4-BE49-F238E27FC236}">
                  <a16:creationId xmlns:a16="http://schemas.microsoft.com/office/drawing/2014/main" id="{9E9049C3-19BC-7346-BA90-715FAE1BFBB8}"/>
                </a:ext>
              </a:extLst>
            </p:cNvPr>
            <p:cNvGrpSpPr/>
            <p:nvPr/>
          </p:nvGrpSpPr>
          <p:grpSpPr>
            <a:xfrm>
              <a:off x="6852084" y="3392996"/>
              <a:ext cx="288032" cy="288032"/>
              <a:chOff x="4024536" y="3216424"/>
              <a:chExt cx="3168353" cy="3168352"/>
            </a:xfrm>
          </p:grpSpPr>
          <p:sp>
            <p:nvSpPr>
              <p:cNvPr id="159" name="パイ 158">
                <a:extLst>
                  <a:ext uri="{FF2B5EF4-FFF2-40B4-BE49-F238E27FC236}">
                    <a16:creationId xmlns:a16="http://schemas.microsoft.com/office/drawing/2014/main" id="{B44FB0A5-9845-A249-BE6A-084024F7E61B}"/>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60" name="パイ 159">
                <a:extLst>
                  <a:ext uri="{FF2B5EF4-FFF2-40B4-BE49-F238E27FC236}">
                    <a16:creationId xmlns:a16="http://schemas.microsoft.com/office/drawing/2014/main" id="{7EC3FD5D-7609-214C-9759-B821675ADE6A}"/>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61" name="パイ 160">
                <a:extLst>
                  <a:ext uri="{FF2B5EF4-FFF2-40B4-BE49-F238E27FC236}">
                    <a16:creationId xmlns:a16="http://schemas.microsoft.com/office/drawing/2014/main" id="{28E32435-06F6-B446-9050-5D6B3C8784A7}"/>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154" name="角丸四角形 153">
              <a:extLst>
                <a:ext uri="{FF2B5EF4-FFF2-40B4-BE49-F238E27FC236}">
                  <a16:creationId xmlns:a16="http://schemas.microsoft.com/office/drawing/2014/main" id="{659FFCE4-5A16-3C47-A1D5-17499810DAA2}"/>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6" name="角丸四角形 155">
              <a:extLst>
                <a:ext uri="{FF2B5EF4-FFF2-40B4-BE49-F238E27FC236}">
                  <a16:creationId xmlns:a16="http://schemas.microsoft.com/office/drawing/2014/main" id="{E1B94DBB-F376-114F-ABFB-E9F3C10D120A}"/>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7" name="円/楕円 156">
              <a:extLst>
                <a:ext uri="{FF2B5EF4-FFF2-40B4-BE49-F238E27FC236}">
                  <a16:creationId xmlns:a16="http://schemas.microsoft.com/office/drawing/2014/main" id="{1D00E379-AB52-7342-BDDA-18A573EB5312}"/>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spTree>
    <p:extLst>
      <p:ext uri="{BB962C8B-B14F-4D97-AF65-F5344CB8AC3E}">
        <p14:creationId xmlns:p14="http://schemas.microsoft.com/office/powerpoint/2010/main" val="20651723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2" name="グループ化 241">
            <a:extLst>
              <a:ext uri="{FF2B5EF4-FFF2-40B4-BE49-F238E27FC236}">
                <a16:creationId xmlns:a16="http://schemas.microsoft.com/office/drawing/2014/main" id="{0168AD15-3E6C-C744-A41B-66D176B1B2DD}"/>
              </a:ext>
            </a:extLst>
          </p:cNvPr>
          <p:cNvGrpSpPr/>
          <p:nvPr/>
        </p:nvGrpSpPr>
        <p:grpSpPr>
          <a:xfrm>
            <a:off x="5690955" y="692696"/>
            <a:ext cx="5805645" cy="5742638"/>
            <a:chOff x="5816969" y="692696"/>
            <a:chExt cx="5805645" cy="5742638"/>
          </a:xfrm>
        </p:grpSpPr>
        <p:sp>
          <p:nvSpPr>
            <p:cNvPr id="89" name="円/楕円 88">
              <a:extLst>
                <a:ext uri="{FF2B5EF4-FFF2-40B4-BE49-F238E27FC236}">
                  <a16:creationId xmlns:a16="http://schemas.microsoft.com/office/drawing/2014/main" id="{D1F2729C-8511-474F-A648-2DD32D4BC889}"/>
                </a:ext>
              </a:extLst>
            </p:cNvPr>
            <p:cNvSpPr/>
            <p:nvPr/>
          </p:nvSpPr>
          <p:spPr>
            <a:xfrm>
              <a:off x="8409257" y="1574794"/>
              <a:ext cx="558062" cy="558062"/>
            </a:xfrm>
            <a:prstGeom prst="ellipse">
              <a:avLst/>
            </a:prstGeom>
            <a:solidFill>
              <a:schemeClr val="accent6"/>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5</a:t>
              </a:r>
              <a:endParaRPr kumimoji="1" lang="ja-JP" altLang="en-US" sz="1400" dirty="0" err="1">
                <a:solidFill>
                  <a:schemeClr val="tx1"/>
                </a:solidFill>
              </a:endParaRPr>
            </a:p>
          </p:txBody>
        </p:sp>
        <p:sp>
          <p:nvSpPr>
            <p:cNvPr id="110" name="円/楕円 109">
              <a:extLst>
                <a:ext uri="{FF2B5EF4-FFF2-40B4-BE49-F238E27FC236}">
                  <a16:creationId xmlns:a16="http://schemas.microsoft.com/office/drawing/2014/main" id="{5A54C743-E5AD-804F-BC37-358123E13F7F}"/>
                </a:ext>
              </a:extLst>
            </p:cNvPr>
            <p:cNvSpPr/>
            <p:nvPr/>
          </p:nvSpPr>
          <p:spPr>
            <a:xfrm>
              <a:off x="8409257" y="5031178"/>
              <a:ext cx="558062" cy="558062"/>
            </a:xfrm>
            <a:prstGeom prst="ellipse">
              <a:avLst/>
            </a:prstGeom>
            <a:solidFill>
              <a:srgbClr val="FF0000"/>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18</a:t>
              </a:r>
              <a:endParaRPr kumimoji="1" lang="ja-JP" altLang="en-US" sz="1400" dirty="0" err="1">
                <a:solidFill>
                  <a:schemeClr val="tx1"/>
                </a:solidFill>
              </a:endParaRPr>
            </a:p>
          </p:txBody>
        </p:sp>
        <p:grpSp>
          <p:nvGrpSpPr>
            <p:cNvPr id="164" name="グループ化 163">
              <a:extLst>
                <a:ext uri="{FF2B5EF4-FFF2-40B4-BE49-F238E27FC236}">
                  <a16:creationId xmlns:a16="http://schemas.microsoft.com/office/drawing/2014/main" id="{122099C1-0E10-4E43-8310-698832C58DE9}"/>
                </a:ext>
              </a:extLst>
            </p:cNvPr>
            <p:cNvGrpSpPr/>
            <p:nvPr/>
          </p:nvGrpSpPr>
          <p:grpSpPr>
            <a:xfrm>
              <a:off x="5816969" y="692696"/>
              <a:ext cx="2286254" cy="5742638"/>
              <a:chOff x="5816969" y="692696"/>
              <a:chExt cx="2286254" cy="5742638"/>
            </a:xfrm>
          </p:grpSpPr>
          <p:sp>
            <p:nvSpPr>
              <p:cNvPr id="37" name="円/楕円 36">
                <a:extLst>
                  <a:ext uri="{FF2B5EF4-FFF2-40B4-BE49-F238E27FC236}">
                    <a16:creationId xmlns:a16="http://schemas.microsoft.com/office/drawing/2014/main" id="{D9C62284-E67D-5B4C-B10A-0F32A4DB3826}"/>
                  </a:ext>
                </a:extLst>
              </p:cNvPr>
              <p:cNvSpPr/>
              <p:nvPr/>
            </p:nvSpPr>
            <p:spPr>
              <a:xfrm>
                <a:off x="5816969"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0</a:t>
                </a:r>
                <a:endParaRPr kumimoji="1" lang="ja-JP" altLang="en-US" sz="1400" dirty="0" err="1">
                  <a:solidFill>
                    <a:schemeClr val="tx1"/>
                  </a:solidFill>
                </a:endParaRPr>
              </a:p>
            </p:txBody>
          </p:sp>
          <p:sp>
            <p:nvSpPr>
              <p:cNvPr id="85" name="円/楕円 84">
                <a:extLst>
                  <a:ext uri="{FF2B5EF4-FFF2-40B4-BE49-F238E27FC236}">
                    <a16:creationId xmlns:a16="http://schemas.microsoft.com/office/drawing/2014/main" id="{350FDC44-7684-F74A-8BB0-749518883923}"/>
                  </a:ext>
                </a:extLst>
              </p:cNvPr>
              <p:cNvSpPr/>
              <p:nvPr/>
            </p:nvSpPr>
            <p:spPr>
              <a:xfrm>
                <a:off x="7545161"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a:t>
                </a:r>
                <a:endParaRPr kumimoji="1" lang="ja-JP" altLang="en-US" sz="1400" dirty="0" err="1">
                  <a:solidFill>
                    <a:schemeClr val="tx1"/>
                  </a:solidFill>
                </a:endParaRPr>
              </a:p>
            </p:txBody>
          </p:sp>
          <p:sp>
            <p:nvSpPr>
              <p:cNvPr id="88" name="円/楕円 87">
                <a:extLst>
                  <a:ext uri="{FF2B5EF4-FFF2-40B4-BE49-F238E27FC236}">
                    <a16:creationId xmlns:a16="http://schemas.microsoft.com/office/drawing/2014/main" id="{D660279E-39F5-B041-8D45-99F1AA114569}"/>
                  </a:ext>
                </a:extLst>
              </p:cNvPr>
              <p:cNvSpPr/>
              <p:nvPr/>
            </p:nvSpPr>
            <p:spPr>
              <a:xfrm>
                <a:off x="6681065" y="1574794"/>
                <a:ext cx="558062" cy="558062"/>
              </a:xfrm>
              <a:prstGeom prst="ellipse">
                <a:avLst/>
              </a:prstGeom>
              <a:solidFill>
                <a:srgbClr val="FFFF00"/>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4</a:t>
                </a:r>
                <a:endParaRPr kumimoji="1" lang="ja-JP" altLang="en-US" sz="1400" dirty="0" err="1">
                  <a:solidFill>
                    <a:schemeClr val="tx1"/>
                  </a:solidFill>
                </a:endParaRPr>
              </a:p>
            </p:txBody>
          </p:sp>
          <p:sp>
            <p:nvSpPr>
              <p:cNvPr id="92" name="円/楕円 91">
                <a:extLst>
                  <a:ext uri="{FF2B5EF4-FFF2-40B4-BE49-F238E27FC236}">
                    <a16:creationId xmlns:a16="http://schemas.microsoft.com/office/drawing/2014/main" id="{C9F66881-5A1E-DF4B-8BBE-2220BE0FCC15}"/>
                  </a:ext>
                </a:extLst>
              </p:cNvPr>
              <p:cNvSpPr/>
              <p:nvPr/>
            </p:nvSpPr>
            <p:spPr>
              <a:xfrm>
                <a:off x="5816969"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7</a:t>
                </a:r>
                <a:endParaRPr kumimoji="1" lang="ja-JP" altLang="en-US" sz="1400" dirty="0" err="1">
                  <a:solidFill>
                    <a:schemeClr val="tx1"/>
                  </a:solidFill>
                </a:endParaRPr>
              </a:p>
            </p:txBody>
          </p:sp>
          <p:sp>
            <p:nvSpPr>
              <p:cNvPr id="93" name="円/楕円 92">
                <a:extLst>
                  <a:ext uri="{FF2B5EF4-FFF2-40B4-BE49-F238E27FC236}">
                    <a16:creationId xmlns:a16="http://schemas.microsoft.com/office/drawing/2014/main" id="{D5D3CDD2-731F-194E-8C5D-E73161E0BE43}"/>
                  </a:ext>
                </a:extLst>
              </p:cNvPr>
              <p:cNvSpPr/>
              <p:nvPr/>
            </p:nvSpPr>
            <p:spPr>
              <a:xfrm>
                <a:off x="7545161"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8</a:t>
                </a:r>
                <a:endParaRPr kumimoji="1" lang="ja-JP" altLang="en-US" sz="1400" dirty="0" err="1">
                  <a:solidFill>
                    <a:schemeClr val="tx1"/>
                  </a:solidFill>
                </a:endParaRPr>
              </a:p>
            </p:txBody>
          </p:sp>
          <p:sp>
            <p:nvSpPr>
              <p:cNvPr id="96" name="円/楕円 95">
                <a:extLst>
                  <a:ext uri="{FF2B5EF4-FFF2-40B4-BE49-F238E27FC236}">
                    <a16:creationId xmlns:a16="http://schemas.microsoft.com/office/drawing/2014/main" id="{4A892D53-99DC-8340-B584-3635FD097DAE}"/>
                  </a:ext>
                </a:extLst>
              </p:cNvPr>
              <p:cNvSpPr/>
              <p:nvPr/>
            </p:nvSpPr>
            <p:spPr>
              <a:xfrm>
                <a:off x="5816969"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13</a:t>
                </a:r>
                <a:endParaRPr kumimoji="1" lang="ja-JP" altLang="en-US" sz="1400" dirty="0" err="1">
                  <a:solidFill>
                    <a:schemeClr val="tx1"/>
                  </a:solidFill>
                </a:endParaRPr>
              </a:p>
            </p:txBody>
          </p:sp>
          <p:sp>
            <p:nvSpPr>
              <p:cNvPr id="97" name="円/楕円 96">
                <a:extLst>
                  <a:ext uri="{FF2B5EF4-FFF2-40B4-BE49-F238E27FC236}">
                    <a16:creationId xmlns:a16="http://schemas.microsoft.com/office/drawing/2014/main" id="{196C379F-D64D-094F-A831-A2CFAE3E8553}"/>
                  </a:ext>
                </a:extLst>
              </p:cNvPr>
              <p:cNvSpPr/>
              <p:nvPr/>
            </p:nvSpPr>
            <p:spPr>
              <a:xfrm>
                <a:off x="7545161"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14</a:t>
                </a:r>
                <a:endParaRPr kumimoji="1" lang="ja-JP" altLang="en-US" sz="1400" dirty="0" err="1">
                  <a:solidFill>
                    <a:schemeClr val="tx1"/>
                  </a:solidFill>
                </a:endParaRPr>
              </a:p>
            </p:txBody>
          </p:sp>
          <p:sp>
            <p:nvSpPr>
              <p:cNvPr id="100" name="円/楕円 99">
                <a:extLst>
                  <a:ext uri="{FF2B5EF4-FFF2-40B4-BE49-F238E27FC236}">
                    <a16:creationId xmlns:a16="http://schemas.microsoft.com/office/drawing/2014/main" id="{D798247F-D864-2A42-A8B3-DD090B9ECADA}"/>
                  </a:ext>
                </a:extLst>
              </p:cNvPr>
              <p:cNvSpPr/>
              <p:nvPr/>
            </p:nvSpPr>
            <p:spPr>
              <a:xfrm>
                <a:off x="5816969"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20</a:t>
                </a:r>
                <a:endParaRPr kumimoji="1" lang="ja-JP" altLang="en-US" sz="1400" dirty="0" err="1">
                  <a:solidFill>
                    <a:schemeClr val="tx1"/>
                  </a:solidFill>
                </a:endParaRPr>
              </a:p>
            </p:txBody>
          </p:sp>
          <p:sp>
            <p:nvSpPr>
              <p:cNvPr id="101" name="円/楕円 100">
                <a:extLst>
                  <a:ext uri="{FF2B5EF4-FFF2-40B4-BE49-F238E27FC236}">
                    <a16:creationId xmlns:a16="http://schemas.microsoft.com/office/drawing/2014/main" id="{1794916B-4050-6E4C-9F3F-7ED800502077}"/>
                  </a:ext>
                </a:extLst>
              </p:cNvPr>
              <p:cNvSpPr/>
              <p:nvPr/>
            </p:nvSpPr>
            <p:spPr>
              <a:xfrm>
                <a:off x="7545161"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21</a:t>
                </a:r>
                <a:endParaRPr kumimoji="1" lang="ja-JP" altLang="en-US" sz="1400" dirty="0" err="1">
                  <a:solidFill>
                    <a:schemeClr val="tx1"/>
                  </a:solidFill>
                </a:endParaRPr>
              </a:p>
            </p:txBody>
          </p:sp>
          <p:sp>
            <p:nvSpPr>
              <p:cNvPr id="104" name="円/楕円 103">
                <a:extLst>
                  <a:ext uri="{FF2B5EF4-FFF2-40B4-BE49-F238E27FC236}">
                    <a16:creationId xmlns:a16="http://schemas.microsoft.com/office/drawing/2014/main" id="{BEA98704-B3B9-3245-852F-2D14EE73AEEB}"/>
                  </a:ext>
                </a:extLst>
              </p:cNvPr>
              <p:cNvSpPr/>
              <p:nvPr/>
            </p:nvSpPr>
            <p:spPr>
              <a:xfrm>
                <a:off x="6681065" y="3302986"/>
                <a:ext cx="558062" cy="558062"/>
              </a:xfrm>
              <a:prstGeom prst="ellipse">
                <a:avLst/>
              </a:prstGeom>
              <a:solidFill>
                <a:schemeClr val="accent5"/>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11</a:t>
                </a:r>
                <a:endParaRPr kumimoji="1" lang="ja-JP" altLang="en-US" sz="1400" dirty="0" err="1">
                  <a:solidFill>
                    <a:schemeClr val="tx1"/>
                  </a:solidFill>
                </a:endParaRPr>
              </a:p>
            </p:txBody>
          </p:sp>
          <p:sp>
            <p:nvSpPr>
              <p:cNvPr id="109" name="円/楕円 108">
                <a:extLst>
                  <a:ext uri="{FF2B5EF4-FFF2-40B4-BE49-F238E27FC236}">
                    <a16:creationId xmlns:a16="http://schemas.microsoft.com/office/drawing/2014/main" id="{C2843236-F0F3-4C4B-B598-C3E9C780D112}"/>
                  </a:ext>
                </a:extLst>
              </p:cNvPr>
              <p:cNvSpPr/>
              <p:nvPr/>
            </p:nvSpPr>
            <p:spPr>
              <a:xfrm>
                <a:off x="6681065" y="5031178"/>
                <a:ext cx="558062" cy="558062"/>
              </a:xfrm>
              <a:prstGeom prst="ellipse">
                <a:avLst/>
              </a:prstGeom>
              <a:solidFill>
                <a:schemeClr val="accent6"/>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17</a:t>
                </a:r>
                <a:endParaRPr kumimoji="1" lang="ja-JP" altLang="en-US" sz="1400" dirty="0" err="1">
                  <a:solidFill>
                    <a:schemeClr val="tx1"/>
                  </a:solidFill>
                </a:endParaRPr>
              </a:p>
            </p:txBody>
          </p:sp>
          <p:cxnSp>
            <p:nvCxnSpPr>
              <p:cNvPr id="3" name="直線コネクタ 2">
                <a:extLst>
                  <a:ext uri="{FF2B5EF4-FFF2-40B4-BE49-F238E27FC236}">
                    <a16:creationId xmlns:a16="http://schemas.microsoft.com/office/drawing/2014/main" id="{F9E4FD03-0921-744F-B4EC-337628695667}"/>
                  </a:ext>
                </a:extLst>
              </p:cNvPr>
              <p:cNvCxnSpPr/>
              <p:nvPr/>
            </p:nvCxnSpPr>
            <p:spPr>
              <a:xfrm flipV="1">
                <a:off x="6096000"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10000494-C2E8-324D-9B1B-50D0D4C2DCE0}"/>
                  </a:ext>
                </a:extLst>
              </p:cNvPr>
              <p:cNvCxnSpPr>
                <a:stCxn id="92" idx="0"/>
                <a:endCxn id="37" idx="4"/>
              </p:cNvCxnSpPr>
              <p:nvPr/>
            </p:nvCxnSpPr>
            <p:spPr>
              <a:xfrm flipV="1">
                <a:off x="6096000"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D55044D3-BD99-D24E-BD95-07940F78FCD8}"/>
                  </a:ext>
                </a:extLst>
              </p:cNvPr>
              <p:cNvCxnSpPr>
                <a:stCxn id="37" idx="6"/>
                <a:endCxn id="85" idx="2"/>
              </p:cNvCxnSpPr>
              <p:nvPr/>
            </p:nvCxnSpPr>
            <p:spPr>
              <a:xfrm>
                <a:off x="6375031" y="971727"/>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1" name="直線コネクタ 90">
                <a:extLst>
                  <a:ext uri="{FF2B5EF4-FFF2-40B4-BE49-F238E27FC236}">
                    <a16:creationId xmlns:a16="http://schemas.microsoft.com/office/drawing/2014/main" id="{51C29938-AF91-D440-9499-022BEF259EC4}"/>
                  </a:ext>
                </a:extLst>
              </p:cNvPr>
              <p:cNvCxnSpPr>
                <a:stCxn id="88" idx="1"/>
                <a:endCxn id="37" idx="5"/>
              </p:cNvCxnSpPr>
              <p:nvPr/>
            </p:nvCxnSpPr>
            <p:spPr>
              <a:xfrm flipH="1" flipV="1">
                <a:off x="6293305"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7" name="直線コネクタ 106">
                <a:extLst>
                  <a:ext uri="{FF2B5EF4-FFF2-40B4-BE49-F238E27FC236}">
                    <a16:creationId xmlns:a16="http://schemas.microsoft.com/office/drawing/2014/main" id="{AA1B06B2-499F-1F4D-89B4-836FDEC19A3D}"/>
                  </a:ext>
                </a:extLst>
              </p:cNvPr>
              <p:cNvCxnSpPr>
                <a:stCxn id="88" idx="7"/>
                <a:endCxn id="85" idx="3"/>
              </p:cNvCxnSpPr>
              <p:nvPr/>
            </p:nvCxnSpPr>
            <p:spPr>
              <a:xfrm flipV="1">
                <a:off x="7157401"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2" name="直線コネクタ 111">
                <a:extLst>
                  <a:ext uri="{FF2B5EF4-FFF2-40B4-BE49-F238E27FC236}">
                    <a16:creationId xmlns:a16="http://schemas.microsoft.com/office/drawing/2014/main" id="{4A7001F3-C3B2-BF46-9951-45F626DD2262}"/>
                  </a:ext>
                </a:extLst>
              </p:cNvPr>
              <p:cNvCxnSpPr>
                <a:stCxn id="92" idx="7"/>
                <a:endCxn id="88" idx="3"/>
              </p:cNvCxnSpPr>
              <p:nvPr/>
            </p:nvCxnSpPr>
            <p:spPr>
              <a:xfrm flipV="1">
                <a:off x="6293305"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3" name="直線コネクタ 112">
                <a:extLst>
                  <a:ext uri="{FF2B5EF4-FFF2-40B4-BE49-F238E27FC236}">
                    <a16:creationId xmlns:a16="http://schemas.microsoft.com/office/drawing/2014/main" id="{6E33BBB0-79B4-1949-8349-BC2454C4176C}"/>
                  </a:ext>
                </a:extLst>
              </p:cNvPr>
              <p:cNvCxnSpPr>
                <a:cxnSpLocks/>
                <a:stCxn id="88" idx="5"/>
                <a:endCxn id="93" idx="1"/>
              </p:cNvCxnSpPr>
              <p:nvPr/>
            </p:nvCxnSpPr>
            <p:spPr>
              <a:xfrm>
                <a:off x="7157401"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9" name="直線コネクタ 118">
                <a:extLst>
                  <a:ext uri="{FF2B5EF4-FFF2-40B4-BE49-F238E27FC236}">
                    <a16:creationId xmlns:a16="http://schemas.microsoft.com/office/drawing/2014/main" id="{00B2E016-7732-B647-891C-1D105D9AF3C4}"/>
                  </a:ext>
                </a:extLst>
              </p:cNvPr>
              <p:cNvCxnSpPr>
                <a:cxnSpLocks/>
                <a:stCxn id="100" idx="0"/>
                <a:endCxn id="96" idx="4"/>
              </p:cNvCxnSpPr>
              <p:nvPr/>
            </p:nvCxnSpPr>
            <p:spPr>
              <a:xfrm flipV="1">
                <a:off x="6096000"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2" name="直線コネクタ 121">
                <a:extLst>
                  <a:ext uri="{FF2B5EF4-FFF2-40B4-BE49-F238E27FC236}">
                    <a16:creationId xmlns:a16="http://schemas.microsoft.com/office/drawing/2014/main" id="{980A88DF-C09E-4245-819C-3E67FDB4E94C}"/>
                  </a:ext>
                </a:extLst>
              </p:cNvPr>
              <p:cNvCxnSpPr>
                <a:cxnSpLocks/>
                <a:stCxn id="96" idx="7"/>
                <a:endCxn id="104" idx="3"/>
              </p:cNvCxnSpPr>
              <p:nvPr/>
            </p:nvCxnSpPr>
            <p:spPr>
              <a:xfrm flipV="1">
                <a:off x="6293305"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5" name="直線コネクタ 124">
                <a:extLst>
                  <a:ext uri="{FF2B5EF4-FFF2-40B4-BE49-F238E27FC236}">
                    <a16:creationId xmlns:a16="http://schemas.microsoft.com/office/drawing/2014/main" id="{05B0EDD9-445A-3C48-A467-20360A196B8A}"/>
                  </a:ext>
                </a:extLst>
              </p:cNvPr>
              <p:cNvCxnSpPr>
                <a:cxnSpLocks/>
                <a:stCxn id="104" idx="7"/>
                <a:endCxn id="93" idx="3"/>
              </p:cNvCxnSpPr>
              <p:nvPr/>
            </p:nvCxnSpPr>
            <p:spPr>
              <a:xfrm flipV="1">
                <a:off x="7157401"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8" name="直線コネクタ 127">
                <a:extLst>
                  <a:ext uri="{FF2B5EF4-FFF2-40B4-BE49-F238E27FC236}">
                    <a16:creationId xmlns:a16="http://schemas.microsoft.com/office/drawing/2014/main" id="{52B9EE08-6ADB-AF42-B7C2-606BC354A5A1}"/>
                  </a:ext>
                </a:extLst>
              </p:cNvPr>
              <p:cNvCxnSpPr>
                <a:cxnSpLocks/>
                <a:stCxn id="104" idx="1"/>
                <a:endCxn id="92" idx="5"/>
              </p:cNvCxnSpPr>
              <p:nvPr/>
            </p:nvCxnSpPr>
            <p:spPr>
              <a:xfrm flipH="1" flipV="1">
                <a:off x="6293305"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1" name="直線コネクタ 130">
                <a:extLst>
                  <a:ext uri="{FF2B5EF4-FFF2-40B4-BE49-F238E27FC236}">
                    <a16:creationId xmlns:a16="http://schemas.microsoft.com/office/drawing/2014/main" id="{7DFC69ED-1E22-DD4F-87E5-CB05E8735392}"/>
                  </a:ext>
                </a:extLst>
              </p:cNvPr>
              <p:cNvCxnSpPr>
                <a:cxnSpLocks/>
                <a:stCxn id="96" idx="5"/>
                <a:endCxn id="109" idx="1"/>
              </p:cNvCxnSpPr>
              <p:nvPr/>
            </p:nvCxnSpPr>
            <p:spPr>
              <a:xfrm>
                <a:off x="6293305"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4" name="直線コネクタ 133">
                <a:extLst>
                  <a:ext uri="{FF2B5EF4-FFF2-40B4-BE49-F238E27FC236}">
                    <a16:creationId xmlns:a16="http://schemas.microsoft.com/office/drawing/2014/main" id="{0F5AD41C-3AA2-854C-9E5D-1A1AC7540D40}"/>
                  </a:ext>
                </a:extLst>
              </p:cNvPr>
              <p:cNvCxnSpPr>
                <a:cxnSpLocks/>
                <a:stCxn id="100" idx="7"/>
                <a:endCxn id="109" idx="3"/>
              </p:cNvCxnSpPr>
              <p:nvPr/>
            </p:nvCxnSpPr>
            <p:spPr>
              <a:xfrm flipV="1">
                <a:off x="6293305"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7" name="直線コネクタ 136">
                <a:extLst>
                  <a:ext uri="{FF2B5EF4-FFF2-40B4-BE49-F238E27FC236}">
                    <a16:creationId xmlns:a16="http://schemas.microsoft.com/office/drawing/2014/main" id="{D51157B1-9413-AF48-B362-C0ACD713B7BE}"/>
                  </a:ext>
                </a:extLst>
              </p:cNvPr>
              <p:cNvCxnSpPr>
                <a:cxnSpLocks/>
                <a:stCxn id="96" idx="6"/>
                <a:endCxn id="97" idx="2"/>
              </p:cNvCxnSpPr>
              <p:nvPr/>
            </p:nvCxnSpPr>
            <p:spPr>
              <a:xfrm>
                <a:off x="6375031" y="4428111"/>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0" name="直線コネクタ 139">
                <a:extLst>
                  <a:ext uri="{FF2B5EF4-FFF2-40B4-BE49-F238E27FC236}">
                    <a16:creationId xmlns:a16="http://schemas.microsoft.com/office/drawing/2014/main" id="{8E2D9501-1705-2644-9AFE-2EC9C138FF3E}"/>
                  </a:ext>
                </a:extLst>
              </p:cNvPr>
              <p:cNvCxnSpPr>
                <a:cxnSpLocks/>
                <a:stCxn id="100" idx="6"/>
                <a:endCxn id="101" idx="2"/>
              </p:cNvCxnSpPr>
              <p:nvPr/>
            </p:nvCxnSpPr>
            <p:spPr>
              <a:xfrm>
                <a:off x="6375031" y="6156303"/>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3" name="直線コネクタ 142">
                <a:extLst>
                  <a:ext uri="{FF2B5EF4-FFF2-40B4-BE49-F238E27FC236}">
                    <a16:creationId xmlns:a16="http://schemas.microsoft.com/office/drawing/2014/main" id="{C6D42C15-CD79-574A-A149-A5300A139835}"/>
                  </a:ext>
                </a:extLst>
              </p:cNvPr>
              <p:cNvCxnSpPr>
                <a:cxnSpLocks/>
                <a:stCxn id="109" idx="5"/>
                <a:endCxn id="101" idx="1"/>
              </p:cNvCxnSpPr>
              <p:nvPr/>
            </p:nvCxnSpPr>
            <p:spPr>
              <a:xfrm>
                <a:off x="7157401"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6" name="直線コネクタ 145">
                <a:extLst>
                  <a:ext uri="{FF2B5EF4-FFF2-40B4-BE49-F238E27FC236}">
                    <a16:creationId xmlns:a16="http://schemas.microsoft.com/office/drawing/2014/main" id="{EDD0E7DE-40B7-BE4A-A863-46E7D7D29167}"/>
                  </a:ext>
                </a:extLst>
              </p:cNvPr>
              <p:cNvCxnSpPr>
                <a:cxnSpLocks/>
                <a:stCxn id="109" idx="7"/>
                <a:endCxn id="97" idx="3"/>
              </p:cNvCxnSpPr>
              <p:nvPr/>
            </p:nvCxnSpPr>
            <p:spPr>
              <a:xfrm flipV="1">
                <a:off x="7157401"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9" name="直線コネクタ 148">
                <a:extLst>
                  <a:ext uri="{FF2B5EF4-FFF2-40B4-BE49-F238E27FC236}">
                    <a16:creationId xmlns:a16="http://schemas.microsoft.com/office/drawing/2014/main" id="{592A8D2C-B407-254B-8A9E-0EE966BA0EC6}"/>
                  </a:ext>
                </a:extLst>
              </p:cNvPr>
              <p:cNvCxnSpPr>
                <a:cxnSpLocks/>
              </p:cNvCxnSpPr>
              <p:nvPr/>
            </p:nvCxnSpPr>
            <p:spPr>
              <a:xfrm flipV="1">
                <a:off x="7824192"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2" name="直線コネクタ 151">
                <a:extLst>
                  <a:ext uri="{FF2B5EF4-FFF2-40B4-BE49-F238E27FC236}">
                    <a16:creationId xmlns:a16="http://schemas.microsoft.com/office/drawing/2014/main" id="{6976B23E-3B7B-7F4E-A8FD-68394D635E1F}"/>
                  </a:ext>
                </a:extLst>
              </p:cNvPr>
              <p:cNvCxnSpPr>
                <a:cxnSpLocks/>
                <a:stCxn id="97" idx="1"/>
                <a:endCxn id="104" idx="5"/>
              </p:cNvCxnSpPr>
              <p:nvPr/>
            </p:nvCxnSpPr>
            <p:spPr>
              <a:xfrm flipH="1" flipV="1">
                <a:off x="7157401"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5" name="直線コネクタ 154">
                <a:extLst>
                  <a:ext uri="{FF2B5EF4-FFF2-40B4-BE49-F238E27FC236}">
                    <a16:creationId xmlns:a16="http://schemas.microsoft.com/office/drawing/2014/main" id="{FA683FC1-7F13-B045-986C-7F8C771CDDEB}"/>
                  </a:ext>
                </a:extLst>
              </p:cNvPr>
              <p:cNvCxnSpPr>
                <a:cxnSpLocks/>
              </p:cNvCxnSpPr>
              <p:nvPr/>
            </p:nvCxnSpPr>
            <p:spPr>
              <a:xfrm flipV="1">
                <a:off x="7824192"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8" name="直線コネクタ 157">
                <a:extLst>
                  <a:ext uri="{FF2B5EF4-FFF2-40B4-BE49-F238E27FC236}">
                    <a16:creationId xmlns:a16="http://schemas.microsoft.com/office/drawing/2014/main" id="{37112907-E53E-A143-803F-BE0CE09A6ADD}"/>
                  </a:ext>
                </a:extLst>
              </p:cNvPr>
              <p:cNvCxnSpPr>
                <a:cxnSpLocks/>
              </p:cNvCxnSpPr>
              <p:nvPr/>
            </p:nvCxnSpPr>
            <p:spPr>
              <a:xfrm flipV="1">
                <a:off x="7824192"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65" name="グループ化 164">
              <a:extLst>
                <a:ext uri="{FF2B5EF4-FFF2-40B4-BE49-F238E27FC236}">
                  <a16:creationId xmlns:a16="http://schemas.microsoft.com/office/drawing/2014/main" id="{959098E5-613F-8248-AA24-3C7376760D6A}"/>
                </a:ext>
              </a:extLst>
            </p:cNvPr>
            <p:cNvGrpSpPr/>
            <p:nvPr/>
          </p:nvGrpSpPr>
          <p:grpSpPr>
            <a:xfrm>
              <a:off x="9336360" y="692696"/>
              <a:ext cx="2286254" cy="5742638"/>
              <a:chOff x="5816969" y="692696"/>
              <a:chExt cx="2286254" cy="5742638"/>
            </a:xfrm>
          </p:grpSpPr>
          <p:sp>
            <p:nvSpPr>
              <p:cNvPr id="166" name="円/楕円 165">
                <a:extLst>
                  <a:ext uri="{FF2B5EF4-FFF2-40B4-BE49-F238E27FC236}">
                    <a16:creationId xmlns:a16="http://schemas.microsoft.com/office/drawing/2014/main" id="{990E401C-1C72-B34A-B467-B368EFC2DAAC}"/>
                  </a:ext>
                </a:extLst>
              </p:cNvPr>
              <p:cNvSpPr/>
              <p:nvPr/>
            </p:nvSpPr>
            <p:spPr>
              <a:xfrm>
                <a:off x="5816969"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a:t>
                </a:r>
                <a:endParaRPr kumimoji="1" lang="ja-JP" altLang="en-US" sz="1400" dirty="0" err="1">
                  <a:solidFill>
                    <a:schemeClr val="tx1"/>
                  </a:solidFill>
                </a:endParaRPr>
              </a:p>
            </p:txBody>
          </p:sp>
          <p:sp>
            <p:nvSpPr>
              <p:cNvPr id="167" name="円/楕円 166">
                <a:extLst>
                  <a:ext uri="{FF2B5EF4-FFF2-40B4-BE49-F238E27FC236}">
                    <a16:creationId xmlns:a16="http://schemas.microsoft.com/office/drawing/2014/main" id="{9C3397E3-4F73-A046-BA4F-216FF2935EC7}"/>
                  </a:ext>
                </a:extLst>
              </p:cNvPr>
              <p:cNvSpPr/>
              <p:nvPr/>
            </p:nvSpPr>
            <p:spPr>
              <a:xfrm>
                <a:off x="7545161"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3</a:t>
                </a:r>
                <a:endParaRPr kumimoji="1" lang="ja-JP" altLang="en-US" sz="1400" dirty="0" err="1">
                  <a:solidFill>
                    <a:schemeClr val="tx1"/>
                  </a:solidFill>
                </a:endParaRPr>
              </a:p>
            </p:txBody>
          </p:sp>
          <p:sp>
            <p:nvSpPr>
              <p:cNvPr id="168" name="円/楕円 167">
                <a:extLst>
                  <a:ext uri="{FF2B5EF4-FFF2-40B4-BE49-F238E27FC236}">
                    <a16:creationId xmlns:a16="http://schemas.microsoft.com/office/drawing/2014/main" id="{E4C5033B-4E9F-1445-8155-37F139D16B80}"/>
                  </a:ext>
                </a:extLst>
              </p:cNvPr>
              <p:cNvSpPr/>
              <p:nvPr/>
            </p:nvSpPr>
            <p:spPr>
              <a:xfrm>
                <a:off x="6681065" y="1574794"/>
                <a:ext cx="558062" cy="558062"/>
              </a:xfrm>
              <a:prstGeom prst="ellipse">
                <a:avLst/>
              </a:prstGeom>
              <a:solidFill>
                <a:srgbClr val="FF0000"/>
              </a:solidFill>
              <a:ln w="38100">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6</a:t>
                </a:r>
                <a:endParaRPr kumimoji="1" lang="ja-JP" altLang="en-US" sz="1400" dirty="0" err="1">
                  <a:solidFill>
                    <a:schemeClr val="tx1"/>
                  </a:solidFill>
                </a:endParaRPr>
              </a:p>
            </p:txBody>
          </p:sp>
          <p:sp>
            <p:nvSpPr>
              <p:cNvPr id="169" name="円/楕円 168">
                <a:extLst>
                  <a:ext uri="{FF2B5EF4-FFF2-40B4-BE49-F238E27FC236}">
                    <a16:creationId xmlns:a16="http://schemas.microsoft.com/office/drawing/2014/main" id="{8509BEB8-8A2E-AA46-B335-61C4FDCF17E7}"/>
                  </a:ext>
                </a:extLst>
              </p:cNvPr>
              <p:cNvSpPr/>
              <p:nvPr/>
            </p:nvSpPr>
            <p:spPr>
              <a:xfrm>
                <a:off x="5816969"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a:t>
                </a:r>
                <a:endParaRPr kumimoji="1" lang="ja-JP" altLang="en-US" sz="1400" dirty="0" err="1">
                  <a:solidFill>
                    <a:schemeClr val="tx1"/>
                  </a:solidFill>
                </a:endParaRPr>
              </a:p>
            </p:txBody>
          </p:sp>
          <p:sp>
            <p:nvSpPr>
              <p:cNvPr id="170" name="円/楕円 169">
                <a:extLst>
                  <a:ext uri="{FF2B5EF4-FFF2-40B4-BE49-F238E27FC236}">
                    <a16:creationId xmlns:a16="http://schemas.microsoft.com/office/drawing/2014/main" id="{DAF187DF-3DFF-DC48-A596-119367BC4848}"/>
                  </a:ext>
                </a:extLst>
              </p:cNvPr>
              <p:cNvSpPr/>
              <p:nvPr/>
            </p:nvSpPr>
            <p:spPr>
              <a:xfrm>
                <a:off x="7545161"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10</a:t>
                </a:r>
                <a:endParaRPr kumimoji="1" lang="ja-JP" altLang="en-US" sz="1400" dirty="0" err="1">
                  <a:solidFill>
                    <a:schemeClr val="tx1"/>
                  </a:solidFill>
                </a:endParaRPr>
              </a:p>
            </p:txBody>
          </p:sp>
          <p:sp>
            <p:nvSpPr>
              <p:cNvPr id="171" name="円/楕円 170">
                <a:extLst>
                  <a:ext uri="{FF2B5EF4-FFF2-40B4-BE49-F238E27FC236}">
                    <a16:creationId xmlns:a16="http://schemas.microsoft.com/office/drawing/2014/main" id="{2A20970F-5F85-ED44-9B60-12BE345BC844}"/>
                  </a:ext>
                </a:extLst>
              </p:cNvPr>
              <p:cNvSpPr/>
              <p:nvPr/>
            </p:nvSpPr>
            <p:spPr>
              <a:xfrm>
                <a:off x="5816969"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15</a:t>
                </a:r>
                <a:endParaRPr kumimoji="1" lang="ja-JP" altLang="en-US" sz="1400" dirty="0" err="1">
                  <a:solidFill>
                    <a:schemeClr val="tx1"/>
                  </a:solidFill>
                </a:endParaRPr>
              </a:p>
            </p:txBody>
          </p:sp>
          <p:sp>
            <p:nvSpPr>
              <p:cNvPr id="172" name="円/楕円 171">
                <a:extLst>
                  <a:ext uri="{FF2B5EF4-FFF2-40B4-BE49-F238E27FC236}">
                    <a16:creationId xmlns:a16="http://schemas.microsoft.com/office/drawing/2014/main" id="{E409B8CB-9427-134B-B7B8-5DE9386A089E}"/>
                  </a:ext>
                </a:extLst>
              </p:cNvPr>
              <p:cNvSpPr/>
              <p:nvPr/>
            </p:nvSpPr>
            <p:spPr>
              <a:xfrm>
                <a:off x="7545161"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16</a:t>
                </a:r>
                <a:endParaRPr kumimoji="1" lang="ja-JP" altLang="en-US" sz="1400" dirty="0" err="1">
                  <a:solidFill>
                    <a:schemeClr val="tx1"/>
                  </a:solidFill>
                </a:endParaRPr>
              </a:p>
            </p:txBody>
          </p:sp>
          <p:sp>
            <p:nvSpPr>
              <p:cNvPr id="173" name="円/楕円 172">
                <a:extLst>
                  <a:ext uri="{FF2B5EF4-FFF2-40B4-BE49-F238E27FC236}">
                    <a16:creationId xmlns:a16="http://schemas.microsoft.com/office/drawing/2014/main" id="{D6B64710-13C1-3548-8155-1B57269C2C80}"/>
                  </a:ext>
                </a:extLst>
              </p:cNvPr>
              <p:cNvSpPr/>
              <p:nvPr/>
            </p:nvSpPr>
            <p:spPr>
              <a:xfrm>
                <a:off x="5816969"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22</a:t>
                </a:r>
                <a:endParaRPr kumimoji="1" lang="ja-JP" altLang="en-US" sz="1400" dirty="0" err="1">
                  <a:solidFill>
                    <a:schemeClr val="tx1"/>
                  </a:solidFill>
                </a:endParaRPr>
              </a:p>
            </p:txBody>
          </p:sp>
          <p:sp>
            <p:nvSpPr>
              <p:cNvPr id="174" name="円/楕円 173">
                <a:extLst>
                  <a:ext uri="{FF2B5EF4-FFF2-40B4-BE49-F238E27FC236}">
                    <a16:creationId xmlns:a16="http://schemas.microsoft.com/office/drawing/2014/main" id="{D0FDDEAF-B7F4-0F4B-A892-295114F34964}"/>
                  </a:ext>
                </a:extLst>
              </p:cNvPr>
              <p:cNvSpPr/>
              <p:nvPr/>
            </p:nvSpPr>
            <p:spPr>
              <a:xfrm>
                <a:off x="7545161"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23</a:t>
                </a:r>
                <a:endParaRPr kumimoji="1" lang="ja-JP" altLang="en-US" sz="1400" dirty="0" err="1">
                  <a:solidFill>
                    <a:schemeClr val="tx1"/>
                  </a:solidFill>
                </a:endParaRPr>
              </a:p>
            </p:txBody>
          </p:sp>
          <p:sp>
            <p:nvSpPr>
              <p:cNvPr id="175" name="円/楕円 174">
                <a:extLst>
                  <a:ext uri="{FF2B5EF4-FFF2-40B4-BE49-F238E27FC236}">
                    <a16:creationId xmlns:a16="http://schemas.microsoft.com/office/drawing/2014/main" id="{609974D6-54AF-B84D-BCCE-20DF68C7EE0E}"/>
                  </a:ext>
                </a:extLst>
              </p:cNvPr>
              <p:cNvSpPr/>
              <p:nvPr/>
            </p:nvSpPr>
            <p:spPr>
              <a:xfrm>
                <a:off x="6681065" y="3302986"/>
                <a:ext cx="558062" cy="558062"/>
              </a:xfrm>
              <a:prstGeom prst="ellipse">
                <a:avLst/>
              </a:prstGeom>
              <a:solidFill>
                <a:srgbClr val="FFFF00"/>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12</a:t>
                </a:r>
                <a:endParaRPr kumimoji="1" lang="ja-JP" altLang="en-US" sz="1400" dirty="0" err="1">
                  <a:solidFill>
                    <a:schemeClr val="tx1"/>
                  </a:solidFill>
                </a:endParaRPr>
              </a:p>
            </p:txBody>
          </p:sp>
          <p:sp>
            <p:nvSpPr>
              <p:cNvPr id="176" name="円/楕円 175">
                <a:extLst>
                  <a:ext uri="{FF2B5EF4-FFF2-40B4-BE49-F238E27FC236}">
                    <a16:creationId xmlns:a16="http://schemas.microsoft.com/office/drawing/2014/main" id="{C0CB62E0-FC5C-DA4F-8336-10CA3D63D43D}"/>
                  </a:ext>
                </a:extLst>
              </p:cNvPr>
              <p:cNvSpPr/>
              <p:nvPr/>
            </p:nvSpPr>
            <p:spPr>
              <a:xfrm>
                <a:off x="6681065" y="5031178"/>
                <a:ext cx="558062" cy="558062"/>
              </a:xfrm>
              <a:prstGeom prst="ellipse">
                <a:avLst/>
              </a:prstGeom>
              <a:solidFill>
                <a:schemeClr val="accent5"/>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19</a:t>
                </a:r>
                <a:endParaRPr kumimoji="1" lang="ja-JP" altLang="en-US" sz="1400" dirty="0" err="1">
                  <a:solidFill>
                    <a:schemeClr val="tx1"/>
                  </a:solidFill>
                </a:endParaRPr>
              </a:p>
            </p:txBody>
          </p:sp>
          <p:cxnSp>
            <p:nvCxnSpPr>
              <p:cNvPr id="177" name="直線コネクタ 176">
                <a:extLst>
                  <a:ext uri="{FF2B5EF4-FFF2-40B4-BE49-F238E27FC236}">
                    <a16:creationId xmlns:a16="http://schemas.microsoft.com/office/drawing/2014/main" id="{64A294CC-B067-0246-BDB9-6B9D2742C507}"/>
                  </a:ext>
                </a:extLst>
              </p:cNvPr>
              <p:cNvCxnSpPr/>
              <p:nvPr/>
            </p:nvCxnSpPr>
            <p:spPr>
              <a:xfrm flipV="1">
                <a:off x="6096000"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8" name="直線コネクタ 177">
                <a:extLst>
                  <a:ext uri="{FF2B5EF4-FFF2-40B4-BE49-F238E27FC236}">
                    <a16:creationId xmlns:a16="http://schemas.microsoft.com/office/drawing/2014/main" id="{29F7D520-12F8-5C4F-AAF1-E83F693B2B0C}"/>
                  </a:ext>
                </a:extLst>
              </p:cNvPr>
              <p:cNvCxnSpPr>
                <a:stCxn id="169" idx="0"/>
                <a:endCxn id="166" idx="4"/>
              </p:cNvCxnSpPr>
              <p:nvPr/>
            </p:nvCxnSpPr>
            <p:spPr>
              <a:xfrm flipV="1">
                <a:off x="6096000"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9" name="直線コネクタ 178">
                <a:extLst>
                  <a:ext uri="{FF2B5EF4-FFF2-40B4-BE49-F238E27FC236}">
                    <a16:creationId xmlns:a16="http://schemas.microsoft.com/office/drawing/2014/main" id="{26A047FA-6578-D54E-B3E6-F0559F322B56}"/>
                  </a:ext>
                </a:extLst>
              </p:cNvPr>
              <p:cNvCxnSpPr>
                <a:stCxn id="166" idx="6"/>
                <a:endCxn id="167" idx="2"/>
              </p:cNvCxnSpPr>
              <p:nvPr/>
            </p:nvCxnSpPr>
            <p:spPr>
              <a:xfrm>
                <a:off x="6375031" y="971727"/>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0" name="直線コネクタ 179">
                <a:extLst>
                  <a:ext uri="{FF2B5EF4-FFF2-40B4-BE49-F238E27FC236}">
                    <a16:creationId xmlns:a16="http://schemas.microsoft.com/office/drawing/2014/main" id="{E7176C07-00BB-3646-A94A-949A2EDF9F6F}"/>
                  </a:ext>
                </a:extLst>
              </p:cNvPr>
              <p:cNvCxnSpPr>
                <a:stCxn id="168" idx="1"/>
                <a:endCxn id="166" idx="5"/>
              </p:cNvCxnSpPr>
              <p:nvPr/>
            </p:nvCxnSpPr>
            <p:spPr>
              <a:xfrm flipH="1" flipV="1">
                <a:off x="6293305"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1" name="直線コネクタ 180">
                <a:extLst>
                  <a:ext uri="{FF2B5EF4-FFF2-40B4-BE49-F238E27FC236}">
                    <a16:creationId xmlns:a16="http://schemas.microsoft.com/office/drawing/2014/main" id="{8E30617A-B54A-E243-801F-EFE1D7DE7C8F}"/>
                  </a:ext>
                </a:extLst>
              </p:cNvPr>
              <p:cNvCxnSpPr>
                <a:stCxn id="168" idx="7"/>
                <a:endCxn id="167" idx="3"/>
              </p:cNvCxnSpPr>
              <p:nvPr/>
            </p:nvCxnSpPr>
            <p:spPr>
              <a:xfrm flipV="1">
                <a:off x="7157401"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2" name="直線コネクタ 181">
                <a:extLst>
                  <a:ext uri="{FF2B5EF4-FFF2-40B4-BE49-F238E27FC236}">
                    <a16:creationId xmlns:a16="http://schemas.microsoft.com/office/drawing/2014/main" id="{274F122D-C77D-A946-9414-5B00674C73FA}"/>
                  </a:ext>
                </a:extLst>
              </p:cNvPr>
              <p:cNvCxnSpPr>
                <a:stCxn id="169" idx="7"/>
                <a:endCxn id="168" idx="3"/>
              </p:cNvCxnSpPr>
              <p:nvPr/>
            </p:nvCxnSpPr>
            <p:spPr>
              <a:xfrm flipV="1">
                <a:off x="6293305"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3" name="直線コネクタ 182">
                <a:extLst>
                  <a:ext uri="{FF2B5EF4-FFF2-40B4-BE49-F238E27FC236}">
                    <a16:creationId xmlns:a16="http://schemas.microsoft.com/office/drawing/2014/main" id="{DB92C21B-3FAE-6140-8F7D-15018D45F87D}"/>
                  </a:ext>
                </a:extLst>
              </p:cNvPr>
              <p:cNvCxnSpPr>
                <a:cxnSpLocks/>
                <a:stCxn id="168" idx="5"/>
                <a:endCxn id="170" idx="1"/>
              </p:cNvCxnSpPr>
              <p:nvPr/>
            </p:nvCxnSpPr>
            <p:spPr>
              <a:xfrm>
                <a:off x="7157401"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4" name="直線コネクタ 183">
                <a:extLst>
                  <a:ext uri="{FF2B5EF4-FFF2-40B4-BE49-F238E27FC236}">
                    <a16:creationId xmlns:a16="http://schemas.microsoft.com/office/drawing/2014/main" id="{978ED2B1-BDD0-7B4C-903F-77978BDD0E50}"/>
                  </a:ext>
                </a:extLst>
              </p:cNvPr>
              <p:cNvCxnSpPr>
                <a:cxnSpLocks/>
                <a:stCxn id="173" idx="0"/>
                <a:endCxn id="171" idx="4"/>
              </p:cNvCxnSpPr>
              <p:nvPr/>
            </p:nvCxnSpPr>
            <p:spPr>
              <a:xfrm flipV="1">
                <a:off x="6096000"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5" name="直線コネクタ 184">
                <a:extLst>
                  <a:ext uri="{FF2B5EF4-FFF2-40B4-BE49-F238E27FC236}">
                    <a16:creationId xmlns:a16="http://schemas.microsoft.com/office/drawing/2014/main" id="{43182DA5-76C2-6246-B7C6-DED8CDEE1CE8}"/>
                  </a:ext>
                </a:extLst>
              </p:cNvPr>
              <p:cNvCxnSpPr>
                <a:cxnSpLocks/>
                <a:stCxn id="171" idx="7"/>
                <a:endCxn id="175" idx="3"/>
              </p:cNvCxnSpPr>
              <p:nvPr/>
            </p:nvCxnSpPr>
            <p:spPr>
              <a:xfrm flipV="1">
                <a:off x="6293305"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6" name="直線コネクタ 185">
                <a:extLst>
                  <a:ext uri="{FF2B5EF4-FFF2-40B4-BE49-F238E27FC236}">
                    <a16:creationId xmlns:a16="http://schemas.microsoft.com/office/drawing/2014/main" id="{4CA5FD7C-8B87-F141-95AF-A6E52D6CBCF5}"/>
                  </a:ext>
                </a:extLst>
              </p:cNvPr>
              <p:cNvCxnSpPr>
                <a:cxnSpLocks/>
                <a:stCxn id="175" idx="7"/>
                <a:endCxn id="170" idx="3"/>
              </p:cNvCxnSpPr>
              <p:nvPr/>
            </p:nvCxnSpPr>
            <p:spPr>
              <a:xfrm flipV="1">
                <a:off x="7157401"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7" name="直線コネクタ 186">
                <a:extLst>
                  <a:ext uri="{FF2B5EF4-FFF2-40B4-BE49-F238E27FC236}">
                    <a16:creationId xmlns:a16="http://schemas.microsoft.com/office/drawing/2014/main" id="{0D296F0D-0844-F44E-8C1D-EF2F2F19AE33}"/>
                  </a:ext>
                </a:extLst>
              </p:cNvPr>
              <p:cNvCxnSpPr>
                <a:cxnSpLocks/>
                <a:stCxn id="175" idx="1"/>
                <a:endCxn id="169" idx="5"/>
              </p:cNvCxnSpPr>
              <p:nvPr/>
            </p:nvCxnSpPr>
            <p:spPr>
              <a:xfrm flipH="1" flipV="1">
                <a:off x="6293305"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8" name="直線コネクタ 187">
                <a:extLst>
                  <a:ext uri="{FF2B5EF4-FFF2-40B4-BE49-F238E27FC236}">
                    <a16:creationId xmlns:a16="http://schemas.microsoft.com/office/drawing/2014/main" id="{16BB51F1-2324-D64B-A0B5-E0D98FDC1E14}"/>
                  </a:ext>
                </a:extLst>
              </p:cNvPr>
              <p:cNvCxnSpPr>
                <a:cxnSpLocks/>
                <a:stCxn id="171" idx="5"/>
                <a:endCxn id="176" idx="1"/>
              </p:cNvCxnSpPr>
              <p:nvPr/>
            </p:nvCxnSpPr>
            <p:spPr>
              <a:xfrm>
                <a:off x="6293305"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9" name="直線コネクタ 188">
                <a:extLst>
                  <a:ext uri="{FF2B5EF4-FFF2-40B4-BE49-F238E27FC236}">
                    <a16:creationId xmlns:a16="http://schemas.microsoft.com/office/drawing/2014/main" id="{779FF293-5A8F-464D-9B70-959601CFE1A8}"/>
                  </a:ext>
                </a:extLst>
              </p:cNvPr>
              <p:cNvCxnSpPr>
                <a:cxnSpLocks/>
                <a:stCxn id="173" idx="7"/>
                <a:endCxn id="176" idx="3"/>
              </p:cNvCxnSpPr>
              <p:nvPr/>
            </p:nvCxnSpPr>
            <p:spPr>
              <a:xfrm flipV="1">
                <a:off x="6293305"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0" name="直線コネクタ 189">
                <a:extLst>
                  <a:ext uri="{FF2B5EF4-FFF2-40B4-BE49-F238E27FC236}">
                    <a16:creationId xmlns:a16="http://schemas.microsoft.com/office/drawing/2014/main" id="{B73D49F9-F6D3-1342-BAA6-77DA053A3B55}"/>
                  </a:ext>
                </a:extLst>
              </p:cNvPr>
              <p:cNvCxnSpPr>
                <a:cxnSpLocks/>
                <a:stCxn id="171" idx="6"/>
                <a:endCxn id="172" idx="2"/>
              </p:cNvCxnSpPr>
              <p:nvPr/>
            </p:nvCxnSpPr>
            <p:spPr>
              <a:xfrm>
                <a:off x="6375031" y="4428111"/>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1" name="直線コネクタ 190">
                <a:extLst>
                  <a:ext uri="{FF2B5EF4-FFF2-40B4-BE49-F238E27FC236}">
                    <a16:creationId xmlns:a16="http://schemas.microsoft.com/office/drawing/2014/main" id="{4B647D87-595D-4443-BA3D-E154D036E958}"/>
                  </a:ext>
                </a:extLst>
              </p:cNvPr>
              <p:cNvCxnSpPr>
                <a:cxnSpLocks/>
                <a:stCxn id="173" idx="6"/>
                <a:endCxn id="174" idx="2"/>
              </p:cNvCxnSpPr>
              <p:nvPr/>
            </p:nvCxnSpPr>
            <p:spPr>
              <a:xfrm>
                <a:off x="6375031" y="6156303"/>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2" name="直線コネクタ 191">
                <a:extLst>
                  <a:ext uri="{FF2B5EF4-FFF2-40B4-BE49-F238E27FC236}">
                    <a16:creationId xmlns:a16="http://schemas.microsoft.com/office/drawing/2014/main" id="{4A4BDB48-00C4-484A-A912-A55FD8472EE1}"/>
                  </a:ext>
                </a:extLst>
              </p:cNvPr>
              <p:cNvCxnSpPr>
                <a:cxnSpLocks/>
                <a:stCxn id="176" idx="5"/>
                <a:endCxn id="174" idx="1"/>
              </p:cNvCxnSpPr>
              <p:nvPr/>
            </p:nvCxnSpPr>
            <p:spPr>
              <a:xfrm>
                <a:off x="7157401"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3" name="直線コネクタ 192">
                <a:extLst>
                  <a:ext uri="{FF2B5EF4-FFF2-40B4-BE49-F238E27FC236}">
                    <a16:creationId xmlns:a16="http://schemas.microsoft.com/office/drawing/2014/main" id="{370A5C7D-2AAD-6446-A7AE-A3E6DA7F8467}"/>
                  </a:ext>
                </a:extLst>
              </p:cNvPr>
              <p:cNvCxnSpPr>
                <a:cxnSpLocks/>
                <a:stCxn id="176" idx="7"/>
                <a:endCxn id="172" idx="3"/>
              </p:cNvCxnSpPr>
              <p:nvPr/>
            </p:nvCxnSpPr>
            <p:spPr>
              <a:xfrm flipV="1">
                <a:off x="7157401"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4" name="直線コネクタ 193">
                <a:extLst>
                  <a:ext uri="{FF2B5EF4-FFF2-40B4-BE49-F238E27FC236}">
                    <a16:creationId xmlns:a16="http://schemas.microsoft.com/office/drawing/2014/main" id="{AE9C5E3A-116B-6C42-B340-BB4D3968F643}"/>
                  </a:ext>
                </a:extLst>
              </p:cNvPr>
              <p:cNvCxnSpPr>
                <a:cxnSpLocks/>
              </p:cNvCxnSpPr>
              <p:nvPr/>
            </p:nvCxnSpPr>
            <p:spPr>
              <a:xfrm flipV="1">
                <a:off x="7824192"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5" name="直線コネクタ 194">
                <a:extLst>
                  <a:ext uri="{FF2B5EF4-FFF2-40B4-BE49-F238E27FC236}">
                    <a16:creationId xmlns:a16="http://schemas.microsoft.com/office/drawing/2014/main" id="{2690EB41-8316-8A44-BFC5-1C5713341C80}"/>
                  </a:ext>
                </a:extLst>
              </p:cNvPr>
              <p:cNvCxnSpPr>
                <a:cxnSpLocks/>
                <a:stCxn id="172" idx="1"/>
                <a:endCxn id="175" idx="5"/>
              </p:cNvCxnSpPr>
              <p:nvPr/>
            </p:nvCxnSpPr>
            <p:spPr>
              <a:xfrm flipH="1" flipV="1">
                <a:off x="7157401"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6" name="直線コネクタ 195">
                <a:extLst>
                  <a:ext uri="{FF2B5EF4-FFF2-40B4-BE49-F238E27FC236}">
                    <a16:creationId xmlns:a16="http://schemas.microsoft.com/office/drawing/2014/main" id="{12A1D72B-182D-DE41-8670-7A8AD616D8D0}"/>
                  </a:ext>
                </a:extLst>
              </p:cNvPr>
              <p:cNvCxnSpPr>
                <a:cxnSpLocks/>
              </p:cNvCxnSpPr>
              <p:nvPr/>
            </p:nvCxnSpPr>
            <p:spPr>
              <a:xfrm flipV="1">
                <a:off x="7824192"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7" name="直線コネクタ 196">
                <a:extLst>
                  <a:ext uri="{FF2B5EF4-FFF2-40B4-BE49-F238E27FC236}">
                    <a16:creationId xmlns:a16="http://schemas.microsoft.com/office/drawing/2014/main" id="{CB14F314-7623-D24A-AA63-884F8A9FB514}"/>
                  </a:ext>
                </a:extLst>
              </p:cNvPr>
              <p:cNvCxnSpPr>
                <a:cxnSpLocks/>
              </p:cNvCxnSpPr>
              <p:nvPr/>
            </p:nvCxnSpPr>
            <p:spPr>
              <a:xfrm flipV="1">
                <a:off x="7824192"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198" name="直線コネクタ 197">
              <a:extLst>
                <a:ext uri="{FF2B5EF4-FFF2-40B4-BE49-F238E27FC236}">
                  <a16:creationId xmlns:a16="http://schemas.microsoft.com/office/drawing/2014/main" id="{3EB28F7C-206E-5A4B-85C1-0AD36EA32EDB}"/>
                </a:ext>
              </a:extLst>
            </p:cNvPr>
            <p:cNvCxnSpPr>
              <a:cxnSpLocks/>
              <a:stCxn id="85" idx="6"/>
              <a:endCxn id="166" idx="2"/>
            </p:cNvCxnSpPr>
            <p:nvPr/>
          </p:nvCxnSpPr>
          <p:spPr>
            <a:xfrm>
              <a:off x="8103223" y="971727"/>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1" name="直線コネクタ 200">
              <a:extLst>
                <a:ext uri="{FF2B5EF4-FFF2-40B4-BE49-F238E27FC236}">
                  <a16:creationId xmlns:a16="http://schemas.microsoft.com/office/drawing/2014/main" id="{43A0889A-C0B5-C941-A13E-7ECB7F960EE1}"/>
                </a:ext>
              </a:extLst>
            </p:cNvPr>
            <p:cNvCxnSpPr>
              <a:cxnSpLocks/>
              <a:stCxn id="85" idx="5"/>
              <a:endCxn id="89" idx="1"/>
            </p:cNvCxnSpPr>
            <p:nvPr/>
          </p:nvCxnSpPr>
          <p:spPr>
            <a:xfrm>
              <a:off x="8021497"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4" name="直線コネクタ 203">
              <a:extLst>
                <a:ext uri="{FF2B5EF4-FFF2-40B4-BE49-F238E27FC236}">
                  <a16:creationId xmlns:a16="http://schemas.microsoft.com/office/drawing/2014/main" id="{8C523B6E-9FE7-F247-95D6-C3CEAB13C528}"/>
                </a:ext>
              </a:extLst>
            </p:cNvPr>
            <p:cNvCxnSpPr>
              <a:cxnSpLocks/>
              <a:stCxn id="166" idx="3"/>
              <a:endCxn id="89" idx="7"/>
            </p:cNvCxnSpPr>
            <p:nvPr/>
          </p:nvCxnSpPr>
          <p:spPr>
            <a:xfrm flipH="1">
              <a:off x="8885593" y="1169032"/>
              <a:ext cx="532493"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9" name="直線コネクタ 208">
              <a:extLst>
                <a:ext uri="{FF2B5EF4-FFF2-40B4-BE49-F238E27FC236}">
                  <a16:creationId xmlns:a16="http://schemas.microsoft.com/office/drawing/2014/main" id="{AADDF17B-85AD-9444-A6C1-A4D2532278E1}"/>
                </a:ext>
              </a:extLst>
            </p:cNvPr>
            <p:cNvCxnSpPr>
              <a:cxnSpLocks/>
              <a:stCxn id="89" idx="3"/>
              <a:endCxn id="93" idx="7"/>
            </p:cNvCxnSpPr>
            <p:nvPr/>
          </p:nvCxnSpPr>
          <p:spPr>
            <a:xfrm flipH="1">
              <a:off x="8021497"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2" name="直線コネクタ 211">
              <a:extLst>
                <a:ext uri="{FF2B5EF4-FFF2-40B4-BE49-F238E27FC236}">
                  <a16:creationId xmlns:a16="http://schemas.microsoft.com/office/drawing/2014/main" id="{CB1FF459-F572-2A4A-8D4C-EB836D7BE0EE}"/>
                </a:ext>
              </a:extLst>
            </p:cNvPr>
            <p:cNvCxnSpPr>
              <a:cxnSpLocks/>
              <a:stCxn id="89" idx="5"/>
              <a:endCxn id="169" idx="1"/>
            </p:cNvCxnSpPr>
            <p:nvPr/>
          </p:nvCxnSpPr>
          <p:spPr>
            <a:xfrm>
              <a:off x="8885593" y="2051130"/>
              <a:ext cx="532493"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5" name="直線コネクタ 214">
              <a:extLst>
                <a:ext uri="{FF2B5EF4-FFF2-40B4-BE49-F238E27FC236}">
                  <a16:creationId xmlns:a16="http://schemas.microsoft.com/office/drawing/2014/main" id="{B2FCA1A0-8991-1C44-A28D-46FEBD7B5EB3}"/>
                </a:ext>
              </a:extLst>
            </p:cNvPr>
            <p:cNvCxnSpPr>
              <a:cxnSpLocks/>
              <a:stCxn id="93" idx="6"/>
              <a:endCxn id="169" idx="2"/>
            </p:cNvCxnSpPr>
            <p:nvPr/>
          </p:nvCxnSpPr>
          <p:spPr>
            <a:xfrm>
              <a:off x="8103223" y="2717921"/>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8" name="直線コネクタ 217">
              <a:extLst>
                <a:ext uri="{FF2B5EF4-FFF2-40B4-BE49-F238E27FC236}">
                  <a16:creationId xmlns:a16="http://schemas.microsoft.com/office/drawing/2014/main" id="{20A6A879-6D56-BE42-8371-38190141DBAC}"/>
                </a:ext>
              </a:extLst>
            </p:cNvPr>
            <p:cNvCxnSpPr>
              <a:cxnSpLocks/>
              <a:stCxn id="97" idx="6"/>
              <a:endCxn id="171" idx="2"/>
            </p:cNvCxnSpPr>
            <p:nvPr/>
          </p:nvCxnSpPr>
          <p:spPr>
            <a:xfrm>
              <a:off x="8103223" y="4428111"/>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1" name="直線コネクタ 220">
              <a:extLst>
                <a:ext uri="{FF2B5EF4-FFF2-40B4-BE49-F238E27FC236}">
                  <a16:creationId xmlns:a16="http://schemas.microsoft.com/office/drawing/2014/main" id="{7D6AB659-CF4B-F646-917E-C146191F5DEB}"/>
                </a:ext>
              </a:extLst>
            </p:cNvPr>
            <p:cNvCxnSpPr>
              <a:cxnSpLocks/>
              <a:stCxn id="93" idx="5"/>
              <a:endCxn id="171" idx="1"/>
            </p:cNvCxnSpPr>
            <p:nvPr/>
          </p:nvCxnSpPr>
          <p:spPr>
            <a:xfrm>
              <a:off x="8021497" y="2915226"/>
              <a:ext cx="1396589" cy="13155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4" name="直線コネクタ 223">
              <a:extLst>
                <a:ext uri="{FF2B5EF4-FFF2-40B4-BE49-F238E27FC236}">
                  <a16:creationId xmlns:a16="http://schemas.microsoft.com/office/drawing/2014/main" id="{4DDB5295-B554-C644-A152-BE4EF6B2343E}"/>
                </a:ext>
              </a:extLst>
            </p:cNvPr>
            <p:cNvCxnSpPr>
              <a:cxnSpLocks/>
              <a:stCxn id="169" idx="3"/>
              <a:endCxn id="97" idx="7"/>
            </p:cNvCxnSpPr>
            <p:nvPr/>
          </p:nvCxnSpPr>
          <p:spPr>
            <a:xfrm flipH="1">
              <a:off x="8021497" y="2915226"/>
              <a:ext cx="1396589" cy="13155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7" name="直線コネクタ 226">
              <a:extLst>
                <a:ext uri="{FF2B5EF4-FFF2-40B4-BE49-F238E27FC236}">
                  <a16:creationId xmlns:a16="http://schemas.microsoft.com/office/drawing/2014/main" id="{791EEAB1-6630-3946-8C84-178DDA685C9E}"/>
                </a:ext>
              </a:extLst>
            </p:cNvPr>
            <p:cNvCxnSpPr>
              <a:cxnSpLocks/>
              <a:stCxn id="110" idx="1"/>
              <a:endCxn id="97" idx="5"/>
            </p:cNvCxnSpPr>
            <p:nvPr/>
          </p:nvCxnSpPr>
          <p:spPr>
            <a:xfrm flipH="1" flipV="1">
              <a:off x="8021497"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0" name="直線コネクタ 229">
              <a:extLst>
                <a:ext uri="{FF2B5EF4-FFF2-40B4-BE49-F238E27FC236}">
                  <a16:creationId xmlns:a16="http://schemas.microsoft.com/office/drawing/2014/main" id="{B6B6730C-FC35-424A-93BE-693163B26723}"/>
                </a:ext>
              </a:extLst>
            </p:cNvPr>
            <p:cNvCxnSpPr>
              <a:cxnSpLocks/>
              <a:stCxn id="110" idx="7"/>
              <a:endCxn id="171" idx="3"/>
            </p:cNvCxnSpPr>
            <p:nvPr/>
          </p:nvCxnSpPr>
          <p:spPr>
            <a:xfrm flipV="1">
              <a:off x="8885593" y="4625416"/>
              <a:ext cx="532493"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3" name="直線コネクタ 232">
              <a:extLst>
                <a:ext uri="{FF2B5EF4-FFF2-40B4-BE49-F238E27FC236}">
                  <a16:creationId xmlns:a16="http://schemas.microsoft.com/office/drawing/2014/main" id="{110C968D-CC98-5D44-8A56-B4BF921F54AD}"/>
                </a:ext>
              </a:extLst>
            </p:cNvPr>
            <p:cNvCxnSpPr>
              <a:cxnSpLocks/>
              <a:stCxn id="101" idx="6"/>
              <a:endCxn id="173" idx="2"/>
            </p:cNvCxnSpPr>
            <p:nvPr/>
          </p:nvCxnSpPr>
          <p:spPr>
            <a:xfrm>
              <a:off x="8103223" y="6156303"/>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6" name="直線コネクタ 235">
              <a:extLst>
                <a:ext uri="{FF2B5EF4-FFF2-40B4-BE49-F238E27FC236}">
                  <a16:creationId xmlns:a16="http://schemas.microsoft.com/office/drawing/2014/main" id="{C2F2240D-D211-B04D-9D1D-925D1690CED3}"/>
                </a:ext>
              </a:extLst>
            </p:cNvPr>
            <p:cNvCxnSpPr>
              <a:cxnSpLocks/>
              <a:stCxn id="110" idx="5"/>
              <a:endCxn id="173" idx="1"/>
            </p:cNvCxnSpPr>
            <p:nvPr/>
          </p:nvCxnSpPr>
          <p:spPr>
            <a:xfrm>
              <a:off x="8885593" y="5507514"/>
              <a:ext cx="532493"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9" name="直線コネクタ 238">
              <a:extLst>
                <a:ext uri="{FF2B5EF4-FFF2-40B4-BE49-F238E27FC236}">
                  <a16:creationId xmlns:a16="http://schemas.microsoft.com/office/drawing/2014/main" id="{F0AC8CB3-84DF-B644-92BD-752064349022}"/>
                </a:ext>
              </a:extLst>
            </p:cNvPr>
            <p:cNvCxnSpPr>
              <a:cxnSpLocks/>
              <a:stCxn id="110" idx="3"/>
              <a:endCxn id="101" idx="7"/>
            </p:cNvCxnSpPr>
            <p:nvPr/>
          </p:nvCxnSpPr>
          <p:spPr>
            <a:xfrm flipH="1">
              <a:off x="8021497"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245" name="直線コネクタ 244">
            <a:extLst>
              <a:ext uri="{FF2B5EF4-FFF2-40B4-BE49-F238E27FC236}">
                <a16:creationId xmlns:a16="http://schemas.microsoft.com/office/drawing/2014/main" id="{1CB16227-122B-BD44-95CB-56FE464BD825}"/>
              </a:ext>
            </a:extLst>
          </p:cNvPr>
          <p:cNvCxnSpPr>
            <a:cxnSpLocks/>
            <a:stCxn id="92" idx="6"/>
            <a:endCxn id="93" idx="2"/>
          </p:cNvCxnSpPr>
          <p:nvPr/>
        </p:nvCxnSpPr>
        <p:spPr>
          <a:xfrm>
            <a:off x="6249017" y="2717921"/>
            <a:ext cx="1170130" cy="0"/>
          </a:xfrm>
          <a:prstGeom prst="line">
            <a:avLst/>
          </a:prstGeom>
          <a:ln w="381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8" name="直線コネクタ 247">
            <a:extLst>
              <a:ext uri="{FF2B5EF4-FFF2-40B4-BE49-F238E27FC236}">
                <a16:creationId xmlns:a16="http://schemas.microsoft.com/office/drawing/2014/main" id="{4457214A-BAA7-B441-87CC-59173A1560C6}"/>
              </a:ext>
            </a:extLst>
          </p:cNvPr>
          <p:cNvCxnSpPr>
            <a:cxnSpLocks/>
            <a:stCxn id="169" idx="6"/>
            <a:endCxn id="170" idx="2"/>
          </p:cNvCxnSpPr>
          <p:nvPr/>
        </p:nvCxnSpPr>
        <p:spPr>
          <a:xfrm>
            <a:off x="9768408" y="2717921"/>
            <a:ext cx="1170130" cy="0"/>
          </a:xfrm>
          <a:prstGeom prst="line">
            <a:avLst/>
          </a:prstGeom>
          <a:ln w="381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253" name="正方形/長方形 252">
            <a:extLst>
              <a:ext uri="{FF2B5EF4-FFF2-40B4-BE49-F238E27FC236}">
                <a16:creationId xmlns:a16="http://schemas.microsoft.com/office/drawing/2014/main" id="{86F87AE1-D671-834D-9152-0A5930B66170}"/>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dirty="0">
                <a:solidFill>
                  <a:schemeClr val="tx1"/>
                </a:solidFill>
              </a:rPr>
              <a:t>L</a:t>
            </a:r>
            <a:r>
              <a:rPr kumimoji="1" lang="ja-JP" altLang="en-US">
                <a:solidFill>
                  <a:schemeClr val="tx1"/>
                </a:solidFill>
              </a:rPr>
              <a:t>コースブロックビンゴエリア</a:t>
            </a:r>
          </a:p>
        </p:txBody>
      </p:sp>
      <p:pic>
        <p:nvPicPr>
          <p:cNvPr id="114" name="図 113">
            <a:extLst>
              <a:ext uri="{FF2B5EF4-FFF2-40B4-BE49-F238E27FC236}">
                <a16:creationId xmlns:a16="http://schemas.microsoft.com/office/drawing/2014/main" id="{4364D49C-CD48-9F4C-8AB4-7276CAC10B32}"/>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209705" y="692696"/>
            <a:ext cx="4545505" cy="3505200"/>
          </a:xfrm>
          <a:prstGeom prst="rect">
            <a:avLst/>
          </a:prstGeom>
        </p:spPr>
      </p:pic>
      <p:sp>
        <p:nvSpPr>
          <p:cNvPr id="116" name="円柱 115">
            <a:extLst>
              <a:ext uri="{FF2B5EF4-FFF2-40B4-BE49-F238E27FC236}">
                <a16:creationId xmlns:a16="http://schemas.microsoft.com/office/drawing/2014/main" id="{8D0E4053-A0DB-6745-A728-8FF1D01BC02C}"/>
              </a:ext>
            </a:extLst>
          </p:cNvPr>
          <p:cNvSpPr/>
          <p:nvPr/>
        </p:nvSpPr>
        <p:spPr>
          <a:xfrm>
            <a:off x="6669643" y="1459042"/>
            <a:ext cx="410603" cy="546103"/>
          </a:xfrm>
          <a:prstGeom prst="can">
            <a:avLst/>
          </a:prstGeom>
          <a:solidFill>
            <a:srgbClr val="FFFF00"/>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7" name="円柱 116">
            <a:extLst>
              <a:ext uri="{FF2B5EF4-FFF2-40B4-BE49-F238E27FC236}">
                <a16:creationId xmlns:a16="http://schemas.microsoft.com/office/drawing/2014/main" id="{1D513D36-7EA5-8B48-BF50-A5CB1FEE9A11}"/>
              </a:ext>
            </a:extLst>
          </p:cNvPr>
          <p:cNvSpPr/>
          <p:nvPr/>
        </p:nvSpPr>
        <p:spPr>
          <a:xfrm>
            <a:off x="10153092" y="4907612"/>
            <a:ext cx="410603" cy="546103"/>
          </a:xfrm>
          <a:prstGeom prst="can">
            <a:avLst/>
          </a:prstGeom>
          <a:solidFill>
            <a:schemeClr val="accent5"/>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8" name="円柱 117">
            <a:extLst>
              <a:ext uri="{FF2B5EF4-FFF2-40B4-BE49-F238E27FC236}">
                <a16:creationId xmlns:a16="http://schemas.microsoft.com/office/drawing/2014/main" id="{1FD5BDEA-7624-2D40-9731-7DBBF60920CC}"/>
              </a:ext>
            </a:extLst>
          </p:cNvPr>
          <p:cNvSpPr/>
          <p:nvPr/>
        </p:nvSpPr>
        <p:spPr>
          <a:xfrm>
            <a:off x="8385051" y="1453217"/>
            <a:ext cx="410603" cy="546103"/>
          </a:xfrm>
          <a:prstGeom prst="can">
            <a:avLst/>
          </a:prstGeom>
          <a:solidFill>
            <a:schemeClr val="accent6"/>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0" name="円柱 119">
            <a:extLst>
              <a:ext uri="{FF2B5EF4-FFF2-40B4-BE49-F238E27FC236}">
                <a16:creationId xmlns:a16="http://schemas.microsoft.com/office/drawing/2014/main" id="{48F25611-ED28-B447-82E4-58BE6C8FEEE5}"/>
              </a:ext>
            </a:extLst>
          </p:cNvPr>
          <p:cNvSpPr/>
          <p:nvPr/>
        </p:nvSpPr>
        <p:spPr>
          <a:xfrm>
            <a:off x="8348292" y="4880495"/>
            <a:ext cx="410603" cy="546103"/>
          </a:xfrm>
          <a:prstGeom prst="can">
            <a:avLst/>
          </a:prstGeom>
          <a:solidFill>
            <a:srgbClr val="FF0000"/>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1" name="円柱 120">
            <a:extLst>
              <a:ext uri="{FF2B5EF4-FFF2-40B4-BE49-F238E27FC236}">
                <a16:creationId xmlns:a16="http://schemas.microsoft.com/office/drawing/2014/main" id="{2844BB1D-58AD-8A40-B60C-495E5BE3BECB}"/>
              </a:ext>
            </a:extLst>
          </p:cNvPr>
          <p:cNvSpPr/>
          <p:nvPr/>
        </p:nvSpPr>
        <p:spPr>
          <a:xfrm>
            <a:off x="10188353" y="1430749"/>
            <a:ext cx="410603" cy="546103"/>
          </a:xfrm>
          <a:prstGeom prst="can">
            <a:avLst/>
          </a:prstGeom>
          <a:solidFill>
            <a:srgbClr val="FF0000"/>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6" name="円柱 125">
            <a:extLst>
              <a:ext uri="{FF2B5EF4-FFF2-40B4-BE49-F238E27FC236}">
                <a16:creationId xmlns:a16="http://schemas.microsoft.com/office/drawing/2014/main" id="{729B9F9F-4A56-6342-81B9-3F813F4F8EC9}"/>
              </a:ext>
            </a:extLst>
          </p:cNvPr>
          <p:cNvSpPr/>
          <p:nvPr/>
        </p:nvSpPr>
        <p:spPr>
          <a:xfrm>
            <a:off x="5770342" y="575369"/>
            <a:ext cx="410603" cy="546103"/>
          </a:xfrm>
          <a:prstGeom prst="can">
            <a:avLst/>
          </a:prstGeom>
          <a:solidFill>
            <a:schemeClr val="accent5"/>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7" name="円柱 126">
            <a:extLst>
              <a:ext uri="{FF2B5EF4-FFF2-40B4-BE49-F238E27FC236}">
                <a16:creationId xmlns:a16="http://schemas.microsoft.com/office/drawing/2014/main" id="{5B5D98A0-D8EE-124D-939C-F62B517FEFCE}"/>
              </a:ext>
            </a:extLst>
          </p:cNvPr>
          <p:cNvSpPr/>
          <p:nvPr/>
        </p:nvSpPr>
        <p:spPr>
          <a:xfrm>
            <a:off x="10188353" y="3198529"/>
            <a:ext cx="410603" cy="546103"/>
          </a:xfrm>
          <a:prstGeom prst="can">
            <a:avLst/>
          </a:prstGeom>
          <a:solidFill>
            <a:srgbClr val="FFFF00"/>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9" name="円柱 128">
            <a:extLst>
              <a:ext uri="{FF2B5EF4-FFF2-40B4-BE49-F238E27FC236}">
                <a16:creationId xmlns:a16="http://schemas.microsoft.com/office/drawing/2014/main" id="{FAE3EC4D-D445-5848-A541-CB317E750BDC}"/>
              </a:ext>
            </a:extLst>
          </p:cNvPr>
          <p:cNvSpPr/>
          <p:nvPr/>
        </p:nvSpPr>
        <p:spPr>
          <a:xfrm>
            <a:off x="9276891" y="583564"/>
            <a:ext cx="410603" cy="546103"/>
          </a:xfrm>
          <a:prstGeom prst="can">
            <a:avLst/>
          </a:prstGeom>
          <a:solidFill>
            <a:schemeClr val="bg1">
              <a:lumMod val="65000"/>
            </a:schemeClr>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30" name="円柱 129">
            <a:extLst>
              <a:ext uri="{FF2B5EF4-FFF2-40B4-BE49-F238E27FC236}">
                <a16:creationId xmlns:a16="http://schemas.microsoft.com/office/drawing/2014/main" id="{43A26317-73D8-3541-9CD3-79BDE6030E19}"/>
              </a:ext>
            </a:extLst>
          </p:cNvPr>
          <p:cNvSpPr/>
          <p:nvPr/>
        </p:nvSpPr>
        <p:spPr>
          <a:xfrm>
            <a:off x="6341754" y="4659878"/>
            <a:ext cx="410603" cy="546103"/>
          </a:xfrm>
          <a:prstGeom prst="can">
            <a:avLst/>
          </a:prstGeom>
          <a:solidFill>
            <a:schemeClr val="bg1">
              <a:lumMod val="65000"/>
            </a:schemeClr>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38" name="1 つの角を切り取った四角形 137">
            <a:extLst>
              <a:ext uri="{FF2B5EF4-FFF2-40B4-BE49-F238E27FC236}">
                <a16:creationId xmlns:a16="http://schemas.microsoft.com/office/drawing/2014/main" id="{9B38ADF9-A3FD-C841-A6EC-8788DEA220B7}"/>
              </a:ext>
            </a:extLst>
          </p:cNvPr>
          <p:cNvSpPr/>
          <p:nvPr/>
        </p:nvSpPr>
        <p:spPr>
          <a:xfrm flipH="1">
            <a:off x="407366" y="5007527"/>
            <a:ext cx="4589793" cy="951471"/>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sz="1600" b="1">
                <a:solidFill>
                  <a:schemeClr val="tx1"/>
                </a:solidFill>
              </a:rPr>
              <a:t>コスト（移動距離が短いルート</a:t>
            </a:r>
            <a:r>
              <a:rPr lang="en-US" altLang="ja-JP" sz="1600" b="1" dirty="0">
                <a:solidFill>
                  <a:schemeClr val="tx1"/>
                </a:solidFill>
              </a:rPr>
              <a:t>)</a:t>
            </a:r>
            <a:r>
              <a:rPr lang="ja-JP" altLang="en-US" sz="1600" b="1">
                <a:solidFill>
                  <a:schemeClr val="tx1"/>
                </a:solidFill>
              </a:rPr>
              <a:t>を選択する</a:t>
            </a:r>
            <a:endParaRPr kumimoji="1" lang="ja-JP" altLang="en-US" sz="1600" dirty="0" err="1">
              <a:solidFill>
                <a:schemeClr val="tx1"/>
              </a:solidFill>
            </a:endParaRPr>
          </a:p>
        </p:txBody>
      </p:sp>
      <p:cxnSp>
        <p:nvCxnSpPr>
          <p:cNvPr id="132" name="直線コネクタ 131">
            <a:extLst>
              <a:ext uri="{FF2B5EF4-FFF2-40B4-BE49-F238E27FC236}">
                <a16:creationId xmlns:a16="http://schemas.microsoft.com/office/drawing/2014/main" id="{B5F40A87-BD23-3F41-9D0F-C3A0123BD9EE}"/>
              </a:ext>
            </a:extLst>
          </p:cNvPr>
          <p:cNvCxnSpPr>
            <a:cxnSpLocks/>
          </p:cNvCxnSpPr>
          <p:nvPr/>
        </p:nvCxnSpPr>
        <p:spPr>
          <a:xfrm>
            <a:off x="11230941" y="2766255"/>
            <a:ext cx="1" cy="3390048"/>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3" name="直線コネクタ 132">
            <a:extLst>
              <a:ext uri="{FF2B5EF4-FFF2-40B4-BE49-F238E27FC236}">
                <a16:creationId xmlns:a16="http://schemas.microsoft.com/office/drawing/2014/main" id="{D0928CE4-DAD9-B648-9618-C302342B8725}"/>
              </a:ext>
            </a:extLst>
          </p:cNvPr>
          <p:cNvCxnSpPr>
            <a:cxnSpLocks/>
          </p:cNvCxnSpPr>
          <p:nvPr/>
        </p:nvCxnSpPr>
        <p:spPr>
          <a:xfrm flipH="1" flipV="1">
            <a:off x="7021681" y="5421833"/>
            <a:ext cx="656269" cy="699136"/>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35" name="グループ化 134">
            <a:extLst>
              <a:ext uri="{FF2B5EF4-FFF2-40B4-BE49-F238E27FC236}">
                <a16:creationId xmlns:a16="http://schemas.microsoft.com/office/drawing/2014/main" id="{1454392B-AE3A-7249-B3C4-CC5851E3552C}"/>
              </a:ext>
            </a:extLst>
          </p:cNvPr>
          <p:cNvGrpSpPr/>
          <p:nvPr/>
        </p:nvGrpSpPr>
        <p:grpSpPr>
          <a:xfrm rot="2650741">
            <a:off x="6944639" y="5418035"/>
            <a:ext cx="720080" cy="605336"/>
            <a:chOff x="5881370" y="2780928"/>
            <a:chExt cx="1798806" cy="1512168"/>
          </a:xfrm>
        </p:grpSpPr>
        <p:sp>
          <p:nvSpPr>
            <p:cNvPr id="136" name="正方形/長方形 135">
              <a:extLst>
                <a:ext uri="{FF2B5EF4-FFF2-40B4-BE49-F238E27FC236}">
                  <a16:creationId xmlns:a16="http://schemas.microsoft.com/office/drawing/2014/main" id="{182B2D1C-0F37-4F44-8731-6B424F0C9E7C}"/>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139" name="グループ化 138">
              <a:extLst>
                <a:ext uri="{FF2B5EF4-FFF2-40B4-BE49-F238E27FC236}">
                  <a16:creationId xmlns:a16="http://schemas.microsoft.com/office/drawing/2014/main" id="{629BBDFE-6883-8545-A7A3-BDBEB6EA8A7D}"/>
                </a:ext>
              </a:extLst>
            </p:cNvPr>
            <p:cNvGrpSpPr/>
            <p:nvPr/>
          </p:nvGrpSpPr>
          <p:grpSpPr>
            <a:xfrm>
              <a:off x="6852084" y="3392996"/>
              <a:ext cx="288032" cy="288032"/>
              <a:chOff x="4024536" y="3216424"/>
              <a:chExt cx="3168353" cy="3168352"/>
            </a:xfrm>
          </p:grpSpPr>
          <p:sp>
            <p:nvSpPr>
              <p:cNvPr id="145" name="パイ 144">
                <a:extLst>
                  <a:ext uri="{FF2B5EF4-FFF2-40B4-BE49-F238E27FC236}">
                    <a16:creationId xmlns:a16="http://schemas.microsoft.com/office/drawing/2014/main" id="{325A79DE-4D75-6946-8540-0E6B078FE5E2}"/>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47" name="パイ 146">
                <a:extLst>
                  <a:ext uri="{FF2B5EF4-FFF2-40B4-BE49-F238E27FC236}">
                    <a16:creationId xmlns:a16="http://schemas.microsoft.com/office/drawing/2014/main" id="{63A633BC-BCF0-074F-AC5E-A51AB92E3512}"/>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48" name="パイ 147">
                <a:extLst>
                  <a:ext uri="{FF2B5EF4-FFF2-40B4-BE49-F238E27FC236}">
                    <a16:creationId xmlns:a16="http://schemas.microsoft.com/office/drawing/2014/main" id="{931C2939-C354-EE4F-9262-D9C9714F6330}"/>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141" name="角丸四角形 140">
              <a:extLst>
                <a:ext uri="{FF2B5EF4-FFF2-40B4-BE49-F238E27FC236}">
                  <a16:creationId xmlns:a16="http://schemas.microsoft.com/office/drawing/2014/main" id="{CF2B19F3-51AD-5643-BA6D-304E75480413}"/>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2" name="角丸四角形 141">
              <a:extLst>
                <a:ext uri="{FF2B5EF4-FFF2-40B4-BE49-F238E27FC236}">
                  <a16:creationId xmlns:a16="http://schemas.microsoft.com/office/drawing/2014/main" id="{F32B5C3A-7E68-7345-A66A-A488D3D6C761}"/>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4" name="円/楕円 143">
              <a:extLst>
                <a:ext uri="{FF2B5EF4-FFF2-40B4-BE49-F238E27FC236}">
                  <a16:creationId xmlns:a16="http://schemas.microsoft.com/office/drawing/2014/main" id="{E730FC28-3D58-6F4E-B2C4-8A44ADFF4529}"/>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sp>
        <p:nvSpPr>
          <p:cNvPr id="123" name="円柱 122">
            <a:extLst>
              <a:ext uri="{FF2B5EF4-FFF2-40B4-BE49-F238E27FC236}">
                <a16:creationId xmlns:a16="http://schemas.microsoft.com/office/drawing/2014/main" id="{40FE61C1-83E3-554C-BD51-33579270913F}"/>
              </a:ext>
            </a:extLst>
          </p:cNvPr>
          <p:cNvSpPr/>
          <p:nvPr/>
        </p:nvSpPr>
        <p:spPr>
          <a:xfrm>
            <a:off x="6654556" y="4878209"/>
            <a:ext cx="410603" cy="546103"/>
          </a:xfrm>
          <a:prstGeom prst="can">
            <a:avLst/>
          </a:prstGeom>
          <a:solidFill>
            <a:schemeClr val="accent6"/>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cxnSp>
        <p:nvCxnSpPr>
          <p:cNvPr id="162" name="直線コネクタ 161">
            <a:extLst>
              <a:ext uri="{FF2B5EF4-FFF2-40B4-BE49-F238E27FC236}">
                <a16:creationId xmlns:a16="http://schemas.microsoft.com/office/drawing/2014/main" id="{7E4CA769-7EBD-9144-9FC1-1EC131FD0F7E}"/>
              </a:ext>
            </a:extLst>
          </p:cNvPr>
          <p:cNvCxnSpPr>
            <a:cxnSpLocks/>
          </p:cNvCxnSpPr>
          <p:nvPr/>
        </p:nvCxnSpPr>
        <p:spPr>
          <a:xfrm flipH="1">
            <a:off x="7713552" y="6156303"/>
            <a:ext cx="3517389" cy="0"/>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63" name="グループ化 162">
            <a:extLst>
              <a:ext uri="{FF2B5EF4-FFF2-40B4-BE49-F238E27FC236}">
                <a16:creationId xmlns:a16="http://schemas.microsoft.com/office/drawing/2014/main" id="{C4DC6B22-1DE2-6343-903D-3DA2F84EF5D7}"/>
              </a:ext>
            </a:extLst>
          </p:cNvPr>
          <p:cNvGrpSpPr/>
          <p:nvPr/>
        </p:nvGrpSpPr>
        <p:grpSpPr>
          <a:xfrm rot="13430397">
            <a:off x="10567543" y="2036053"/>
            <a:ext cx="720080" cy="605336"/>
            <a:chOff x="5881370" y="2780928"/>
            <a:chExt cx="1798806" cy="1512168"/>
          </a:xfrm>
        </p:grpSpPr>
        <p:sp>
          <p:nvSpPr>
            <p:cNvPr id="199" name="正方形/長方形 198">
              <a:extLst>
                <a:ext uri="{FF2B5EF4-FFF2-40B4-BE49-F238E27FC236}">
                  <a16:creationId xmlns:a16="http://schemas.microsoft.com/office/drawing/2014/main" id="{B3C1D78E-4EF2-3F4A-A5A7-5090AC4BBAC1}"/>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200" name="グループ化 199">
              <a:extLst>
                <a:ext uri="{FF2B5EF4-FFF2-40B4-BE49-F238E27FC236}">
                  <a16:creationId xmlns:a16="http://schemas.microsoft.com/office/drawing/2014/main" id="{88667276-167B-B44E-99B7-9D3A06CA59DC}"/>
                </a:ext>
              </a:extLst>
            </p:cNvPr>
            <p:cNvGrpSpPr/>
            <p:nvPr/>
          </p:nvGrpSpPr>
          <p:grpSpPr>
            <a:xfrm>
              <a:off x="6852084" y="3392996"/>
              <a:ext cx="288032" cy="288032"/>
              <a:chOff x="4024536" y="3216424"/>
              <a:chExt cx="3168353" cy="3168352"/>
            </a:xfrm>
          </p:grpSpPr>
          <p:sp>
            <p:nvSpPr>
              <p:cNvPr id="219" name="パイ 218">
                <a:extLst>
                  <a:ext uri="{FF2B5EF4-FFF2-40B4-BE49-F238E27FC236}">
                    <a16:creationId xmlns:a16="http://schemas.microsoft.com/office/drawing/2014/main" id="{E1AAE46F-6758-E443-8F0E-E6ECD6B2DAD6}"/>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20" name="パイ 219">
                <a:extLst>
                  <a:ext uri="{FF2B5EF4-FFF2-40B4-BE49-F238E27FC236}">
                    <a16:creationId xmlns:a16="http://schemas.microsoft.com/office/drawing/2014/main" id="{F375671F-3D33-2341-9E62-00DEB823A810}"/>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22" name="パイ 221">
                <a:extLst>
                  <a:ext uri="{FF2B5EF4-FFF2-40B4-BE49-F238E27FC236}">
                    <a16:creationId xmlns:a16="http://schemas.microsoft.com/office/drawing/2014/main" id="{51FB75F9-8281-7348-8DCC-E36B3377265A}"/>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202" name="角丸四角形 201">
              <a:extLst>
                <a:ext uri="{FF2B5EF4-FFF2-40B4-BE49-F238E27FC236}">
                  <a16:creationId xmlns:a16="http://schemas.microsoft.com/office/drawing/2014/main" id="{1992E611-2C00-7848-9F94-E69893BD409A}"/>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6" name="角丸四角形 215">
              <a:extLst>
                <a:ext uri="{FF2B5EF4-FFF2-40B4-BE49-F238E27FC236}">
                  <a16:creationId xmlns:a16="http://schemas.microsoft.com/office/drawing/2014/main" id="{A5EBCEAE-1DF1-7D44-B04A-249DA11C7FD4}"/>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7" name="円/楕円 216">
              <a:extLst>
                <a:ext uri="{FF2B5EF4-FFF2-40B4-BE49-F238E27FC236}">
                  <a16:creationId xmlns:a16="http://schemas.microsoft.com/office/drawing/2014/main" id="{CE9DE183-4C7F-3147-BBDE-F076A0D0A8FD}"/>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grpSp>
        <p:nvGrpSpPr>
          <p:cNvPr id="223" name="グループ化 222">
            <a:extLst>
              <a:ext uri="{FF2B5EF4-FFF2-40B4-BE49-F238E27FC236}">
                <a16:creationId xmlns:a16="http://schemas.microsoft.com/office/drawing/2014/main" id="{EFCE93EF-E7E7-1149-BA87-8CB6481D6578}"/>
              </a:ext>
            </a:extLst>
          </p:cNvPr>
          <p:cNvGrpSpPr/>
          <p:nvPr/>
        </p:nvGrpSpPr>
        <p:grpSpPr>
          <a:xfrm rot="16200000">
            <a:off x="10954333" y="3765403"/>
            <a:ext cx="720080" cy="605336"/>
            <a:chOff x="5881370" y="2780928"/>
            <a:chExt cx="1798806" cy="1512168"/>
          </a:xfrm>
        </p:grpSpPr>
        <p:sp>
          <p:nvSpPr>
            <p:cNvPr id="225" name="正方形/長方形 224">
              <a:extLst>
                <a:ext uri="{FF2B5EF4-FFF2-40B4-BE49-F238E27FC236}">
                  <a16:creationId xmlns:a16="http://schemas.microsoft.com/office/drawing/2014/main" id="{CE391EB9-18FC-6845-BC0C-1E1F595026F6}"/>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226" name="グループ化 225">
              <a:extLst>
                <a:ext uri="{FF2B5EF4-FFF2-40B4-BE49-F238E27FC236}">
                  <a16:creationId xmlns:a16="http://schemas.microsoft.com/office/drawing/2014/main" id="{BD8E0EFF-093D-4444-B570-9A6947FEAD5E}"/>
                </a:ext>
              </a:extLst>
            </p:cNvPr>
            <p:cNvGrpSpPr/>
            <p:nvPr/>
          </p:nvGrpSpPr>
          <p:grpSpPr>
            <a:xfrm>
              <a:off x="6852084" y="3392996"/>
              <a:ext cx="288032" cy="288032"/>
              <a:chOff x="4024536" y="3216424"/>
              <a:chExt cx="3168353" cy="3168352"/>
            </a:xfrm>
          </p:grpSpPr>
          <p:sp>
            <p:nvSpPr>
              <p:cNvPr id="232" name="パイ 231">
                <a:extLst>
                  <a:ext uri="{FF2B5EF4-FFF2-40B4-BE49-F238E27FC236}">
                    <a16:creationId xmlns:a16="http://schemas.microsoft.com/office/drawing/2014/main" id="{2E0062B8-C0FB-7443-8F3F-CBEAB24DB1C5}"/>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34" name="パイ 233">
                <a:extLst>
                  <a:ext uri="{FF2B5EF4-FFF2-40B4-BE49-F238E27FC236}">
                    <a16:creationId xmlns:a16="http://schemas.microsoft.com/office/drawing/2014/main" id="{8AC4E85A-5535-614C-A3F3-1959A75A7FD8}"/>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35" name="パイ 234">
                <a:extLst>
                  <a:ext uri="{FF2B5EF4-FFF2-40B4-BE49-F238E27FC236}">
                    <a16:creationId xmlns:a16="http://schemas.microsoft.com/office/drawing/2014/main" id="{27530BED-1C30-274B-BA61-D6DFE6AA9E8F}"/>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228" name="角丸四角形 227">
              <a:extLst>
                <a:ext uri="{FF2B5EF4-FFF2-40B4-BE49-F238E27FC236}">
                  <a16:creationId xmlns:a16="http://schemas.microsoft.com/office/drawing/2014/main" id="{C23EB5D6-491D-6A45-9507-7738C95C71D3}"/>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9" name="角丸四角形 228">
              <a:extLst>
                <a:ext uri="{FF2B5EF4-FFF2-40B4-BE49-F238E27FC236}">
                  <a16:creationId xmlns:a16="http://schemas.microsoft.com/office/drawing/2014/main" id="{4416423C-7630-B94D-A3BB-CD6A51B4D04B}"/>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1" name="円/楕円 230">
              <a:extLst>
                <a:ext uri="{FF2B5EF4-FFF2-40B4-BE49-F238E27FC236}">
                  <a16:creationId xmlns:a16="http://schemas.microsoft.com/office/drawing/2014/main" id="{08CB3896-2C8C-944F-B2EE-C8714B0B33A1}"/>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grpSp>
        <p:nvGrpSpPr>
          <p:cNvPr id="237" name="グループ化 236">
            <a:extLst>
              <a:ext uri="{FF2B5EF4-FFF2-40B4-BE49-F238E27FC236}">
                <a16:creationId xmlns:a16="http://schemas.microsoft.com/office/drawing/2014/main" id="{4C2CF1CC-BC07-8B44-80BF-556E507A5360}"/>
              </a:ext>
            </a:extLst>
          </p:cNvPr>
          <p:cNvGrpSpPr/>
          <p:nvPr/>
        </p:nvGrpSpPr>
        <p:grpSpPr>
          <a:xfrm>
            <a:off x="9044368" y="5877272"/>
            <a:ext cx="720080" cy="605336"/>
            <a:chOff x="5881370" y="2780928"/>
            <a:chExt cx="1798806" cy="1512168"/>
          </a:xfrm>
        </p:grpSpPr>
        <p:sp>
          <p:nvSpPr>
            <p:cNvPr id="238" name="正方形/長方形 237">
              <a:extLst>
                <a:ext uri="{FF2B5EF4-FFF2-40B4-BE49-F238E27FC236}">
                  <a16:creationId xmlns:a16="http://schemas.microsoft.com/office/drawing/2014/main" id="{C7C9E414-9B6B-9A40-B56B-4A6C255EA768}"/>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240" name="グループ化 239">
              <a:extLst>
                <a:ext uri="{FF2B5EF4-FFF2-40B4-BE49-F238E27FC236}">
                  <a16:creationId xmlns:a16="http://schemas.microsoft.com/office/drawing/2014/main" id="{F366B6CB-0BF9-BD4B-9A84-1CF7A26DC328}"/>
                </a:ext>
              </a:extLst>
            </p:cNvPr>
            <p:cNvGrpSpPr/>
            <p:nvPr/>
          </p:nvGrpSpPr>
          <p:grpSpPr>
            <a:xfrm>
              <a:off x="6852084" y="3392996"/>
              <a:ext cx="288032" cy="288032"/>
              <a:chOff x="4024536" y="3216424"/>
              <a:chExt cx="3168353" cy="3168352"/>
            </a:xfrm>
          </p:grpSpPr>
          <p:sp>
            <p:nvSpPr>
              <p:cNvPr id="246" name="パイ 245">
                <a:extLst>
                  <a:ext uri="{FF2B5EF4-FFF2-40B4-BE49-F238E27FC236}">
                    <a16:creationId xmlns:a16="http://schemas.microsoft.com/office/drawing/2014/main" id="{63B6C911-2F0F-F442-B834-78A84AFC27BB}"/>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47" name="パイ 246">
                <a:extLst>
                  <a:ext uri="{FF2B5EF4-FFF2-40B4-BE49-F238E27FC236}">
                    <a16:creationId xmlns:a16="http://schemas.microsoft.com/office/drawing/2014/main" id="{BBA2B7E3-681D-9742-A22D-8AAFFA632D97}"/>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49" name="パイ 248">
                <a:extLst>
                  <a:ext uri="{FF2B5EF4-FFF2-40B4-BE49-F238E27FC236}">
                    <a16:creationId xmlns:a16="http://schemas.microsoft.com/office/drawing/2014/main" id="{7EE42B6E-5BE4-684C-8713-CE5E6E25B09E}"/>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241" name="角丸四角形 240">
              <a:extLst>
                <a:ext uri="{FF2B5EF4-FFF2-40B4-BE49-F238E27FC236}">
                  <a16:creationId xmlns:a16="http://schemas.microsoft.com/office/drawing/2014/main" id="{83D2F75A-CAB4-214C-8DA3-17C1164A1A8C}"/>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3" name="角丸四角形 242">
              <a:extLst>
                <a:ext uri="{FF2B5EF4-FFF2-40B4-BE49-F238E27FC236}">
                  <a16:creationId xmlns:a16="http://schemas.microsoft.com/office/drawing/2014/main" id="{563DBD56-9C67-9148-821C-98638B1215E0}"/>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4" name="円/楕円 243">
              <a:extLst>
                <a:ext uri="{FF2B5EF4-FFF2-40B4-BE49-F238E27FC236}">
                  <a16:creationId xmlns:a16="http://schemas.microsoft.com/office/drawing/2014/main" id="{CB1E2150-8FE2-D74F-812B-D323504A96CD}"/>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spTree>
    <p:extLst>
      <p:ext uri="{BB962C8B-B14F-4D97-AF65-F5344CB8AC3E}">
        <p14:creationId xmlns:p14="http://schemas.microsoft.com/office/powerpoint/2010/main" val="32328650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正方形/長方形 93">
            <a:extLst>
              <a:ext uri="{FF2B5EF4-FFF2-40B4-BE49-F238E27FC236}">
                <a16:creationId xmlns:a16="http://schemas.microsoft.com/office/drawing/2014/main" id="{DB300F03-4C5E-674D-B96A-1E15E26AB9EC}"/>
              </a:ext>
            </a:extLst>
          </p:cNvPr>
          <p:cNvSpPr/>
          <p:nvPr/>
        </p:nvSpPr>
        <p:spPr>
          <a:xfrm>
            <a:off x="1919536" y="472578"/>
            <a:ext cx="6264696" cy="3154489"/>
          </a:xfrm>
          <a:prstGeom prst="rect">
            <a:avLst/>
          </a:prstGeom>
          <a:solidFill>
            <a:srgbClr val="FFE1E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a:solidFill>
                  <a:schemeClr val="tx1"/>
                </a:solidFill>
              </a:rPr>
              <a:t>司令</a:t>
            </a:r>
            <a:r>
              <a:rPr kumimoji="1" lang="ja-JP" altLang="en-US">
                <a:solidFill>
                  <a:schemeClr val="tx1"/>
                </a:solidFill>
              </a:rPr>
              <a:t>システム</a:t>
            </a:r>
            <a:endParaRPr kumimoji="1" lang="ja-JP" altLang="en-US" dirty="0" err="1">
              <a:solidFill>
                <a:schemeClr val="tx1"/>
              </a:solidFill>
            </a:endParaRPr>
          </a:p>
        </p:txBody>
      </p:sp>
      <p:sp>
        <p:nvSpPr>
          <p:cNvPr id="1036" name="正方形/長方形 1035">
            <a:extLst>
              <a:ext uri="{FF2B5EF4-FFF2-40B4-BE49-F238E27FC236}">
                <a16:creationId xmlns:a16="http://schemas.microsoft.com/office/drawing/2014/main" id="{9A96743D-2EF0-CA4D-8317-F317A7F33559}"/>
              </a:ext>
            </a:extLst>
          </p:cNvPr>
          <p:cNvSpPr/>
          <p:nvPr/>
        </p:nvSpPr>
        <p:spPr>
          <a:xfrm>
            <a:off x="1919536" y="3715242"/>
            <a:ext cx="9433048" cy="3142758"/>
          </a:xfrm>
          <a:prstGeom prst="rect">
            <a:avLst/>
          </a:prstGeom>
          <a:solidFill>
            <a:schemeClr val="accent5">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ja-JP" altLang="en-US">
                <a:solidFill>
                  <a:schemeClr val="tx1"/>
                </a:solidFill>
              </a:rPr>
              <a:t>走行体システム</a:t>
            </a:r>
            <a:endParaRPr kumimoji="1" lang="ja-JP" altLang="en-US" dirty="0" err="1">
              <a:solidFill>
                <a:schemeClr val="tx1"/>
              </a:solidFill>
            </a:endParaRPr>
          </a:p>
        </p:txBody>
      </p:sp>
      <p:sp>
        <p:nvSpPr>
          <p:cNvPr id="4" name="正方形/長方形 3">
            <a:extLst>
              <a:ext uri="{FF2B5EF4-FFF2-40B4-BE49-F238E27FC236}">
                <a16:creationId xmlns:a16="http://schemas.microsoft.com/office/drawing/2014/main" id="{5EFFED2E-5A01-2546-9CC2-866160CB40A6}"/>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dirty="0">
                <a:solidFill>
                  <a:schemeClr val="tx1"/>
                </a:solidFill>
              </a:rPr>
              <a:t>α</a:t>
            </a:r>
            <a:r>
              <a:rPr lang="ja-JP" altLang="en-US">
                <a:solidFill>
                  <a:schemeClr val="tx1"/>
                </a:solidFill>
              </a:rPr>
              <a:t>版システム図</a:t>
            </a:r>
            <a:endParaRPr kumimoji="1" lang="ja-JP" altLang="en-US">
              <a:solidFill>
                <a:schemeClr val="tx1"/>
              </a:solidFill>
            </a:endParaRPr>
          </a:p>
        </p:txBody>
      </p:sp>
      <p:sp>
        <p:nvSpPr>
          <p:cNvPr id="8" name="正方形/長方形 7">
            <a:extLst>
              <a:ext uri="{FF2B5EF4-FFF2-40B4-BE49-F238E27FC236}">
                <a16:creationId xmlns:a16="http://schemas.microsoft.com/office/drawing/2014/main" id="{76F8EC8A-F153-E145-875F-699F7446706A}"/>
              </a:ext>
            </a:extLst>
          </p:cNvPr>
          <p:cNvSpPr/>
          <p:nvPr/>
        </p:nvSpPr>
        <p:spPr>
          <a:xfrm rot="16200000">
            <a:off x="231837" y="1124745"/>
            <a:ext cx="1440160" cy="351061"/>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a:solidFill>
                  <a:schemeClr val="tx1"/>
                </a:solidFill>
              </a:rPr>
              <a:t>カメラ</a:t>
            </a:r>
            <a:endParaRPr kumimoji="1" lang="en-US" altLang="ja-JP" sz="1100" dirty="0">
              <a:solidFill>
                <a:schemeClr val="tx1"/>
              </a:solidFill>
            </a:endParaRPr>
          </a:p>
          <a:p>
            <a:pPr algn="ctr"/>
            <a:r>
              <a:rPr lang="ja-JP" altLang="en-US" sz="1100">
                <a:solidFill>
                  <a:schemeClr val="tx1"/>
                </a:solidFill>
              </a:rPr>
              <a:t>システム</a:t>
            </a:r>
            <a:endParaRPr kumimoji="1" lang="ja-JP" altLang="en-US" sz="1100" dirty="0" err="1">
              <a:solidFill>
                <a:schemeClr val="tx1"/>
              </a:solidFill>
            </a:endParaRPr>
          </a:p>
        </p:txBody>
      </p:sp>
      <p:sp>
        <p:nvSpPr>
          <p:cNvPr id="9" name="正方形/長方形 8">
            <a:extLst>
              <a:ext uri="{FF2B5EF4-FFF2-40B4-BE49-F238E27FC236}">
                <a16:creationId xmlns:a16="http://schemas.microsoft.com/office/drawing/2014/main" id="{2181B61C-BC7C-1B49-AD43-3A2B61F785E4}"/>
              </a:ext>
            </a:extLst>
          </p:cNvPr>
          <p:cNvSpPr/>
          <p:nvPr/>
        </p:nvSpPr>
        <p:spPr>
          <a:xfrm rot="16200000">
            <a:off x="846078" y="1124745"/>
            <a:ext cx="1440160" cy="351061"/>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ルーター</a:t>
            </a:r>
            <a:endParaRPr kumimoji="1" lang="en-US" altLang="ja-JP" sz="1100" dirty="0">
              <a:solidFill>
                <a:schemeClr val="tx1"/>
              </a:solidFill>
            </a:endParaRPr>
          </a:p>
        </p:txBody>
      </p:sp>
      <p:cxnSp>
        <p:nvCxnSpPr>
          <p:cNvPr id="11" name="直線矢印コネクタ 10">
            <a:extLst>
              <a:ext uri="{FF2B5EF4-FFF2-40B4-BE49-F238E27FC236}">
                <a16:creationId xmlns:a16="http://schemas.microsoft.com/office/drawing/2014/main" id="{EC955D44-17C3-C342-82F4-90F6416F8A9D}"/>
              </a:ext>
            </a:extLst>
          </p:cNvPr>
          <p:cNvCxnSpPr/>
          <p:nvPr/>
        </p:nvCxnSpPr>
        <p:spPr>
          <a:xfrm>
            <a:off x="1127448" y="1300275"/>
            <a:ext cx="26318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13" name="直線矢印コネクタ 12">
            <a:extLst>
              <a:ext uri="{FF2B5EF4-FFF2-40B4-BE49-F238E27FC236}">
                <a16:creationId xmlns:a16="http://schemas.microsoft.com/office/drawing/2014/main" id="{DE42E045-F4E0-5640-A60A-2AD3535FE4D8}"/>
              </a:ext>
            </a:extLst>
          </p:cNvPr>
          <p:cNvCxnSpPr>
            <a:cxnSpLocks/>
            <a:stCxn id="9" idx="2"/>
            <a:endCxn id="10" idx="0"/>
          </p:cNvCxnSpPr>
          <p:nvPr/>
        </p:nvCxnSpPr>
        <p:spPr>
          <a:xfrm flipV="1">
            <a:off x="1741689" y="1300275"/>
            <a:ext cx="474858" cy="1"/>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grpSp>
        <p:nvGrpSpPr>
          <p:cNvPr id="1032" name="グループ化 1031">
            <a:extLst>
              <a:ext uri="{FF2B5EF4-FFF2-40B4-BE49-F238E27FC236}">
                <a16:creationId xmlns:a16="http://schemas.microsoft.com/office/drawing/2014/main" id="{6A6EEDA1-C898-8A46-88B1-261173F7B119}"/>
              </a:ext>
            </a:extLst>
          </p:cNvPr>
          <p:cNvGrpSpPr/>
          <p:nvPr/>
        </p:nvGrpSpPr>
        <p:grpSpPr>
          <a:xfrm>
            <a:off x="2216547" y="572000"/>
            <a:ext cx="4896544" cy="3735438"/>
            <a:chOff x="1559496" y="572000"/>
            <a:chExt cx="4896544" cy="3735438"/>
          </a:xfrm>
        </p:grpSpPr>
        <p:sp>
          <p:nvSpPr>
            <p:cNvPr id="10" name="正方形/長方形 9">
              <a:extLst>
                <a:ext uri="{FF2B5EF4-FFF2-40B4-BE49-F238E27FC236}">
                  <a16:creationId xmlns:a16="http://schemas.microsoft.com/office/drawing/2014/main" id="{4BDF2E3F-A899-A444-9D13-523C14A2FD59}"/>
                </a:ext>
              </a:extLst>
            </p:cNvPr>
            <p:cNvSpPr/>
            <p:nvPr/>
          </p:nvSpPr>
          <p:spPr>
            <a:xfrm rot="16200000">
              <a:off x="1310761" y="1124745"/>
              <a:ext cx="848531"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Ethernet</a:t>
              </a:r>
              <a:endParaRPr kumimoji="1" lang="en-US" altLang="ja-JP" sz="1100" dirty="0">
                <a:solidFill>
                  <a:schemeClr val="tx1"/>
                </a:solidFill>
              </a:endParaRPr>
            </a:p>
          </p:txBody>
        </p:sp>
        <p:sp>
          <p:nvSpPr>
            <p:cNvPr id="16" name="正方形/長方形 15">
              <a:extLst>
                <a:ext uri="{FF2B5EF4-FFF2-40B4-BE49-F238E27FC236}">
                  <a16:creationId xmlns:a16="http://schemas.microsoft.com/office/drawing/2014/main" id="{E7F0AA64-DB6B-304D-9E7B-7549A8096DE0}"/>
                </a:ext>
              </a:extLst>
            </p:cNvPr>
            <p:cNvSpPr/>
            <p:nvPr/>
          </p:nvSpPr>
          <p:spPr>
            <a:xfrm rot="16200000">
              <a:off x="2030841" y="1124745"/>
              <a:ext cx="848531"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a:solidFill>
                    <a:schemeClr val="tx1"/>
                  </a:solidFill>
                </a:rPr>
                <a:t>画像取得</a:t>
              </a:r>
              <a:endParaRPr kumimoji="1" lang="en-US" altLang="ja-JP" sz="1100" dirty="0">
                <a:solidFill>
                  <a:schemeClr val="tx1"/>
                </a:solidFill>
              </a:endParaRPr>
            </a:p>
            <a:p>
              <a:pPr algn="ctr"/>
              <a:r>
                <a:rPr kumimoji="1" lang="en-US" altLang="ja-JP" sz="1100" dirty="0" err="1">
                  <a:solidFill>
                    <a:schemeClr val="tx1"/>
                  </a:solidFill>
                </a:rPr>
                <a:t>fromURL</a:t>
              </a:r>
              <a:endParaRPr kumimoji="1" lang="en-US" altLang="ja-JP" sz="1100" dirty="0">
                <a:solidFill>
                  <a:schemeClr val="tx1"/>
                </a:solidFill>
              </a:endParaRPr>
            </a:p>
          </p:txBody>
        </p:sp>
        <p:cxnSp>
          <p:nvCxnSpPr>
            <p:cNvPr id="17" name="直線矢印コネクタ 16">
              <a:extLst>
                <a:ext uri="{FF2B5EF4-FFF2-40B4-BE49-F238E27FC236}">
                  <a16:creationId xmlns:a16="http://schemas.microsoft.com/office/drawing/2014/main" id="{0C75E1E4-D1FF-FA45-82EB-FF167B5E2B98}"/>
                </a:ext>
              </a:extLst>
            </p:cNvPr>
            <p:cNvCxnSpPr>
              <a:cxnSpLocks/>
              <a:stCxn id="10" idx="2"/>
            </p:cNvCxnSpPr>
            <p:nvPr/>
          </p:nvCxnSpPr>
          <p:spPr>
            <a:xfrm>
              <a:off x="1910557" y="1300275"/>
              <a:ext cx="369019"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21" name="正方形/長方形 20">
              <a:extLst>
                <a:ext uri="{FF2B5EF4-FFF2-40B4-BE49-F238E27FC236}">
                  <a16:creationId xmlns:a16="http://schemas.microsoft.com/office/drawing/2014/main" id="{A9B14F8D-40E6-F346-9916-BA55292B72DD}"/>
                </a:ext>
              </a:extLst>
            </p:cNvPr>
            <p:cNvSpPr/>
            <p:nvPr/>
          </p:nvSpPr>
          <p:spPr>
            <a:xfrm>
              <a:off x="3215680" y="572001"/>
              <a:ext cx="1440160" cy="76876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数字カード</a:t>
              </a:r>
              <a:endParaRPr lang="en-US" altLang="ja-JP" sz="1100" dirty="0">
                <a:solidFill>
                  <a:schemeClr val="tx1"/>
                </a:solidFill>
              </a:endParaRPr>
            </a:p>
            <a:p>
              <a:pPr algn="ctr"/>
              <a:r>
                <a:rPr lang="ja-JP" altLang="en-US" sz="1100">
                  <a:solidFill>
                    <a:schemeClr val="tx1"/>
                  </a:solidFill>
                </a:rPr>
                <a:t>の推定</a:t>
              </a:r>
              <a:endParaRPr lang="en-US" altLang="ja-JP" sz="1100" dirty="0">
                <a:solidFill>
                  <a:schemeClr val="tx1"/>
                </a:solidFill>
              </a:endParaRPr>
            </a:p>
            <a:p>
              <a:pPr algn="ctr"/>
              <a:r>
                <a:rPr lang="en-US" altLang="ja-JP" sz="1100" dirty="0">
                  <a:solidFill>
                    <a:schemeClr val="tx1"/>
                  </a:solidFill>
                </a:rPr>
                <a:t>(CNN)</a:t>
              </a:r>
              <a:endParaRPr kumimoji="1" lang="en-US" altLang="ja-JP" sz="1100" dirty="0">
                <a:solidFill>
                  <a:schemeClr val="tx1"/>
                </a:solidFill>
              </a:endParaRPr>
            </a:p>
          </p:txBody>
        </p:sp>
        <p:sp>
          <p:nvSpPr>
            <p:cNvPr id="22" name="正方形/長方形 21">
              <a:extLst>
                <a:ext uri="{FF2B5EF4-FFF2-40B4-BE49-F238E27FC236}">
                  <a16:creationId xmlns:a16="http://schemas.microsoft.com/office/drawing/2014/main" id="{FB6ECDE2-E0EA-1C4D-A9C9-B8D8EBC56B3E}"/>
                </a:ext>
              </a:extLst>
            </p:cNvPr>
            <p:cNvSpPr/>
            <p:nvPr/>
          </p:nvSpPr>
          <p:spPr>
            <a:xfrm>
              <a:off x="3221792" y="1436097"/>
              <a:ext cx="1440160" cy="76876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カラーブロック</a:t>
              </a:r>
              <a:endParaRPr lang="en-US" altLang="ja-JP" sz="1100" dirty="0">
                <a:solidFill>
                  <a:schemeClr val="tx1"/>
                </a:solidFill>
              </a:endParaRPr>
            </a:p>
            <a:p>
              <a:pPr algn="ctr"/>
              <a:r>
                <a:rPr lang="ja-JP" altLang="en-US" sz="1100">
                  <a:solidFill>
                    <a:schemeClr val="tx1"/>
                  </a:solidFill>
                </a:rPr>
                <a:t>の推定</a:t>
              </a:r>
              <a:endParaRPr lang="en-US" altLang="ja-JP" sz="1100" dirty="0">
                <a:solidFill>
                  <a:schemeClr val="tx1"/>
                </a:solidFill>
              </a:endParaRPr>
            </a:p>
            <a:p>
              <a:pPr algn="ctr"/>
              <a:r>
                <a:rPr kumimoji="1" lang="en-US" altLang="ja-JP" sz="1000" dirty="0">
                  <a:solidFill>
                    <a:schemeClr val="tx1"/>
                  </a:solidFill>
                </a:rPr>
                <a:t>(Computer Visio</a:t>
              </a:r>
            </a:p>
            <a:p>
              <a:pPr algn="ctr"/>
              <a:r>
                <a:rPr lang="en-US" altLang="ja-JP" sz="1000" dirty="0">
                  <a:solidFill>
                    <a:schemeClr val="tx1"/>
                  </a:solidFill>
                </a:rPr>
                <a:t>o</a:t>
              </a:r>
              <a:r>
                <a:rPr kumimoji="1" lang="en-US" altLang="ja-JP" sz="1000" dirty="0">
                  <a:solidFill>
                    <a:schemeClr val="tx1"/>
                  </a:solidFill>
                </a:rPr>
                <a:t>r</a:t>
              </a:r>
            </a:p>
            <a:p>
              <a:pPr algn="ctr"/>
              <a:r>
                <a:rPr lang="en-US" altLang="ja-JP" sz="1000" dirty="0">
                  <a:solidFill>
                    <a:schemeClr val="tx1"/>
                  </a:solidFill>
                </a:rPr>
                <a:t>CNN</a:t>
              </a:r>
              <a:r>
                <a:rPr kumimoji="1" lang="en-US" altLang="ja-JP" sz="1000" dirty="0">
                  <a:solidFill>
                    <a:schemeClr val="tx1"/>
                  </a:solidFill>
                </a:rPr>
                <a:t>)</a:t>
              </a:r>
            </a:p>
          </p:txBody>
        </p:sp>
        <p:grpSp>
          <p:nvGrpSpPr>
            <p:cNvPr id="25" name="グループ化 24">
              <a:extLst>
                <a:ext uri="{FF2B5EF4-FFF2-40B4-BE49-F238E27FC236}">
                  <a16:creationId xmlns:a16="http://schemas.microsoft.com/office/drawing/2014/main" id="{8D976FF4-4AA2-4041-BD66-FF75FFBAFC2A}"/>
                </a:ext>
              </a:extLst>
            </p:cNvPr>
            <p:cNvGrpSpPr/>
            <p:nvPr/>
          </p:nvGrpSpPr>
          <p:grpSpPr>
            <a:xfrm>
              <a:off x="2864619" y="980728"/>
              <a:ext cx="375810" cy="839752"/>
              <a:chOff x="6858499" y="2276872"/>
              <a:chExt cx="1145363" cy="2959577"/>
            </a:xfrm>
            <a:solidFill>
              <a:schemeClr val="bg1"/>
            </a:solidFill>
          </p:grpSpPr>
          <p:cxnSp>
            <p:nvCxnSpPr>
              <p:cNvPr id="26" name="直線コネクタ 25">
                <a:extLst>
                  <a:ext uri="{FF2B5EF4-FFF2-40B4-BE49-F238E27FC236}">
                    <a16:creationId xmlns:a16="http://schemas.microsoft.com/office/drawing/2014/main" id="{94593010-A7A8-6A40-BB97-A03AD8BA8F68}"/>
                  </a:ext>
                </a:extLst>
              </p:cNvPr>
              <p:cNvCxnSpPr/>
              <p:nvPr/>
            </p:nvCxnSpPr>
            <p:spPr>
              <a:xfrm>
                <a:off x="6858499" y="2276872"/>
                <a:ext cx="1145363" cy="0"/>
              </a:xfrm>
              <a:prstGeom prst="line">
                <a:avLst/>
              </a:prstGeom>
              <a:grpFill/>
              <a:ln w="19050" cap="rnd">
                <a:solidFill>
                  <a:schemeClr val="accent1"/>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C62242E3-A477-FF48-855F-093FA0CFC87F}"/>
                  </a:ext>
                </a:extLst>
              </p:cNvPr>
              <p:cNvCxnSpPr>
                <a:cxnSpLocks/>
              </p:cNvCxnSpPr>
              <p:nvPr/>
            </p:nvCxnSpPr>
            <p:spPr>
              <a:xfrm rot="16200000">
                <a:off x="5378711" y="3756661"/>
                <a:ext cx="2959577" cy="0"/>
              </a:xfrm>
              <a:prstGeom prst="line">
                <a:avLst/>
              </a:prstGeom>
              <a:grpFill/>
              <a:ln w="19050" cap="rnd">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29" name="直線矢印コネクタ 28">
              <a:extLst>
                <a:ext uri="{FF2B5EF4-FFF2-40B4-BE49-F238E27FC236}">
                  <a16:creationId xmlns:a16="http://schemas.microsoft.com/office/drawing/2014/main" id="{CE796C2D-6D6A-0D4D-92B3-8AED05385947}"/>
                </a:ext>
              </a:extLst>
            </p:cNvPr>
            <p:cNvCxnSpPr>
              <a:cxnSpLocks/>
            </p:cNvCxnSpPr>
            <p:nvPr/>
          </p:nvCxnSpPr>
          <p:spPr>
            <a:xfrm>
              <a:off x="2864619" y="1820480"/>
              <a:ext cx="351061"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31" name="直線矢印コネクタ 30">
              <a:extLst>
                <a:ext uri="{FF2B5EF4-FFF2-40B4-BE49-F238E27FC236}">
                  <a16:creationId xmlns:a16="http://schemas.microsoft.com/office/drawing/2014/main" id="{E2027621-03C0-2F42-8832-54251DE0675E}"/>
                </a:ext>
              </a:extLst>
            </p:cNvPr>
            <p:cNvCxnSpPr>
              <a:cxnSpLocks/>
            </p:cNvCxnSpPr>
            <p:nvPr/>
          </p:nvCxnSpPr>
          <p:spPr>
            <a:xfrm>
              <a:off x="2630637" y="1310540"/>
              <a:ext cx="233982" cy="0"/>
            </a:xfrm>
            <a:prstGeom prst="straightConnector1">
              <a:avLst/>
            </a:prstGeom>
            <a:ln w="19050">
              <a:headEnd w="sm" len="sm"/>
              <a:tailEnd type="none" w="sm" len="sm"/>
            </a:ln>
          </p:spPr>
          <p:style>
            <a:lnRef idx="1">
              <a:schemeClr val="accent1"/>
            </a:lnRef>
            <a:fillRef idx="0">
              <a:schemeClr val="accent1"/>
            </a:fillRef>
            <a:effectRef idx="0">
              <a:schemeClr val="accent1"/>
            </a:effectRef>
            <a:fontRef idx="minor">
              <a:schemeClr val="tx1"/>
            </a:fontRef>
          </p:style>
        </p:cxnSp>
        <p:sp>
          <p:nvSpPr>
            <p:cNvPr id="33" name="正方形/長方形 32">
              <a:extLst>
                <a:ext uri="{FF2B5EF4-FFF2-40B4-BE49-F238E27FC236}">
                  <a16:creationId xmlns:a16="http://schemas.microsoft.com/office/drawing/2014/main" id="{47AC8F3B-CB2C-1C46-8930-FA238812184B}"/>
                </a:ext>
              </a:extLst>
            </p:cNvPr>
            <p:cNvSpPr/>
            <p:nvPr/>
          </p:nvSpPr>
          <p:spPr>
            <a:xfrm>
              <a:off x="5015880" y="572000"/>
              <a:ext cx="1440160" cy="228093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ブロック並べ</a:t>
              </a:r>
              <a:endParaRPr lang="en-US" altLang="ja-JP" sz="1100" dirty="0">
                <a:solidFill>
                  <a:schemeClr val="tx1"/>
                </a:solidFill>
              </a:endParaRPr>
            </a:p>
            <a:p>
              <a:pPr algn="ctr"/>
              <a:r>
                <a:rPr kumimoji="1" lang="ja-JP" altLang="en-US" sz="1100">
                  <a:solidFill>
                    <a:schemeClr val="tx1"/>
                  </a:solidFill>
                </a:rPr>
                <a:t>経路探索</a:t>
              </a:r>
              <a:endParaRPr kumimoji="1" lang="en-US" altLang="ja-JP" sz="1100" dirty="0">
                <a:solidFill>
                  <a:schemeClr val="tx1"/>
                </a:solidFill>
              </a:endParaRPr>
            </a:p>
            <a:p>
              <a:pPr algn="ctr"/>
              <a:r>
                <a:rPr kumimoji="1" lang="en-US" altLang="ja-JP" sz="1100" dirty="0">
                  <a:solidFill>
                    <a:schemeClr val="tx1"/>
                  </a:solidFill>
                </a:rPr>
                <a:t>(A* search)</a:t>
              </a:r>
            </a:p>
          </p:txBody>
        </p:sp>
        <p:cxnSp>
          <p:nvCxnSpPr>
            <p:cNvPr id="34" name="直線矢印コネクタ 33">
              <a:extLst>
                <a:ext uri="{FF2B5EF4-FFF2-40B4-BE49-F238E27FC236}">
                  <a16:creationId xmlns:a16="http://schemas.microsoft.com/office/drawing/2014/main" id="{27B0508D-3C81-9448-AF75-A81B50C2EEE6}"/>
                </a:ext>
              </a:extLst>
            </p:cNvPr>
            <p:cNvCxnSpPr>
              <a:cxnSpLocks/>
            </p:cNvCxnSpPr>
            <p:nvPr/>
          </p:nvCxnSpPr>
          <p:spPr>
            <a:xfrm>
              <a:off x="4655840" y="1820480"/>
              <a:ext cx="351061"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35" name="直線矢印コネクタ 34">
              <a:extLst>
                <a:ext uri="{FF2B5EF4-FFF2-40B4-BE49-F238E27FC236}">
                  <a16:creationId xmlns:a16="http://schemas.microsoft.com/office/drawing/2014/main" id="{C92FBBE7-B739-D349-BA1E-1974E9A4C161}"/>
                </a:ext>
              </a:extLst>
            </p:cNvPr>
            <p:cNvCxnSpPr>
              <a:cxnSpLocks/>
            </p:cNvCxnSpPr>
            <p:nvPr/>
          </p:nvCxnSpPr>
          <p:spPr>
            <a:xfrm>
              <a:off x="4655840" y="956384"/>
              <a:ext cx="351061"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36" name="正方形/長方形 35">
              <a:extLst>
                <a:ext uri="{FF2B5EF4-FFF2-40B4-BE49-F238E27FC236}">
                  <a16:creationId xmlns:a16="http://schemas.microsoft.com/office/drawing/2014/main" id="{99D41376-BE8A-F540-9BB0-CE19EE74381C}"/>
                </a:ext>
              </a:extLst>
            </p:cNvPr>
            <p:cNvSpPr/>
            <p:nvPr/>
          </p:nvSpPr>
          <p:spPr>
            <a:xfrm>
              <a:off x="3215680" y="2348880"/>
              <a:ext cx="1008112" cy="50405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a:solidFill>
                    <a:schemeClr val="tx1"/>
                  </a:solidFill>
                </a:rPr>
                <a:t>走行体の</a:t>
              </a:r>
              <a:endParaRPr kumimoji="1" lang="en-US" altLang="ja-JP" sz="1100" dirty="0">
                <a:solidFill>
                  <a:schemeClr val="tx1"/>
                </a:solidFill>
              </a:endParaRPr>
            </a:p>
            <a:p>
              <a:pPr algn="ctr"/>
              <a:r>
                <a:rPr kumimoji="1" lang="ja-JP" altLang="en-US" sz="1100">
                  <a:solidFill>
                    <a:schemeClr val="tx1"/>
                  </a:solidFill>
                </a:rPr>
                <a:t>位置取得</a:t>
              </a:r>
              <a:endParaRPr kumimoji="1" lang="en-US" altLang="ja-JP" sz="1100" dirty="0">
                <a:solidFill>
                  <a:schemeClr val="tx1"/>
                </a:solidFill>
              </a:endParaRPr>
            </a:p>
          </p:txBody>
        </p:sp>
        <p:cxnSp>
          <p:nvCxnSpPr>
            <p:cNvPr id="40" name="直線矢印コネクタ 39">
              <a:extLst>
                <a:ext uri="{FF2B5EF4-FFF2-40B4-BE49-F238E27FC236}">
                  <a16:creationId xmlns:a16="http://schemas.microsoft.com/office/drawing/2014/main" id="{9BB3F302-7901-0349-954E-BC3538C32627}"/>
                </a:ext>
              </a:extLst>
            </p:cNvPr>
            <p:cNvCxnSpPr>
              <a:cxnSpLocks/>
            </p:cNvCxnSpPr>
            <p:nvPr/>
          </p:nvCxnSpPr>
          <p:spPr>
            <a:xfrm>
              <a:off x="4232771" y="2600908"/>
              <a:ext cx="77413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58" name="正方形/長方形 57">
              <a:extLst>
                <a:ext uri="{FF2B5EF4-FFF2-40B4-BE49-F238E27FC236}">
                  <a16:creationId xmlns:a16="http://schemas.microsoft.com/office/drawing/2014/main" id="{FCD6134E-B0EE-614F-8EA2-37F0B42D0DFA}"/>
                </a:ext>
              </a:extLst>
            </p:cNvPr>
            <p:cNvSpPr/>
            <p:nvPr/>
          </p:nvSpPr>
          <p:spPr>
            <a:xfrm>
              <a:off x="3217551" y="3956377"/>
              <a:ext cx="2446401"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100" dirty="0">
                  <a:solidFill>
                    <a:schemeClr val="tx1"/>
                  </a:solidFill>
                </a:rPr>
                <a:t>Bluetooth</a:t>
              </a:r>
            </a:p>
          </p:txBody>
        </p:sp>
        <p:sp>
          <p:nvSpPr>
            <p:cNvPr id="59" name="正方形/長方形 58">
              <a:extLst>
                <a:ext uri="{FF2B5EF4-FFF2-40B4-BE49-F238E27FC236}">
                  <a16:creationId xmlns:a16="http://schemas.microsoft.com/office/drawing/2014/main" id="{C02DE10B-F676-9C47-A9A0-62B11226428E}"/>
                </a:ext>
              </a:extLst>
            </p:cNvPr>
            <p:cNvSpPr/>
            <p:nvPr/>
          </p:nvSpPr>
          <p:spPr>
            <a:xfrm>
              <a:off x="3229331" y="3161607"/>
              <a:ext cx="2422840"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100" dirty="0">
                  <a:solidFill>
                    <a:schemeClr val="tx1"/>
                  </a:solidFill>
                </a:rPr>
                <a:t>Bluetooth</a:t>
              </a:r>
            </a:p>
          </p:txBody>
        </p:sp>
        <p:cxnSp>
          <p:nvCxnSpPr>
            <p:cNvPr id="63" name="直線矢印コネクタ 62">
              <a:extLst>
                <a:ext uri="{FF2B5EF4-FFF2-40B4-BE49-F238E27FC236}">
                  <a16:creationId xmlns:a16="http://schemas.microsoft.com/office/drawing/2014/main" id="{8AD7BE0A-79C3-FD4F-89C8-2176D9FF085C}"/>
                </a:ext>
              </a:extLst>
            </p:cNvPr>
            <p:cNvCxnSpPr>
              <a:cxnSpLocks/>
              <a:endCxn id="59" idx="2"/>
            </p:cNvCxnSpPr>
            <p:nvPr/>
          </p:nvCxnSpPr>
          <p:spPr>
            <a:xfrm flipV="1">
              <a:off x="4440283" y="3512668"/>
              <a:ext cx="468" cy="419366"/>
            </a:xfrm>
            <a:prstGeom prst="straightConnector1">
              <a:avLst/>
            </a:prstGeom>
            <a:ln w="1905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7" name="直線矢印コネクタ 66">
              <a:extLst>
                <a:ext uri="{FF2B5EF4-FFF2-40B4-BE49-F238E27FC236}">
                  <a16:creationId xmlns:a16="http://schemas.microsoft.com/office/drawing/2014/main" id="{58B8FEB4-B8DE-FD49-81C8-9EC08816B195}"/>
                </a:ext>
              </a:extLst>
            </p:cNvPr>
            <p:cNvCxnSpPr>
              <a:cxnSpLocks/>
            </p:cNvCxnSpPr>
            <p:nvPr/>
          </p:nvCxnSpPr>
          <p:spPr>
            <a:xfrm flipV="1">
              <a:off x="3719736" y="2844779"/>
              <a:ext cx="0" cy="316828"/>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69" name="直線矢印コネクタ 68">
              <a:extLst>
                <a:ext uri="{FF2B5EF4-FFF2-40B4-BE49-F238E27FC236}">
                  <a16:creationId xmlns:a16="http://schemas.microsoft.com/office/drawing/2014/main" id="{A5F90F65-0547-CC47-8D2D-2C3144A8973A}"/>
                </a:ext>
              </a:extLst>
            </p:cNvPr>
            <p:cNvCxnSpPr>
              <a:cxnSpLocks/>
            </p:cNvCxnSpPr>
            <p:nvPr/>
          </p:nvCxnSpPr>
          <p:spPr>
            <a:xfrm>
              <a:off x="5375920" y="2852937"/>
              <a:ext cx="0" cy="316828"/>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grpSp>
      <p:cxnSp>
        <p:nvCxnSpPr>
          <p:cNvPr id="61" name="直線矢印コネクタ 60">
            <a:extLst>
              <a:ext uri="{FF2B5EF4-FFF2-40B4-BE49-F238E27FC236}">
                <a16:creationId xmlns:a16="http://schemas.microsoft.com/office/drawing/2014/main" id="{0FDD658B-A2CC-7245-8DFD-60815F4B0478}"/>
              </a:ext>
            </a:extLst>
          </p:cNvPr>
          <p:cNvCxnSpPr>
            <a:cxnSpLocks/>
            <a:endCxn id="58" idx="2"/>
          </p:cNvCxnSpPr>
          <p:nvPr/>
        </p:nvCxnSpPr>
        <p:spPr>
          <a:xfrm flipV="1">
            <a:off x="5096867" y="4307438"/>
            <a:ext cx="936" cy="895614"/>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70" name="直線矢印コネクタ 69">
            <a:extLst>
              <a:ext uri="{FF2B5EF4-FFF2-40B4-BE49-F238E27FC236}">
                <a16:creationId xmlns:a16="http://schemas.microsoft.com/office/drawing/2014/main" id="{C399165E-24EE-5B49-B9E1-5846024EC1E2}"/>
              </a:ext>
            </a:extLst>
          </p:cNvPr>
          <p:cNvCxnSpPr>
            <a:cxnSpLocks/>
          </p:cNvCxnSpPr>
          <p:nvPr/>
        </p:nvCxnSpPr>
        <p:spPr>
          <a:xfrm>
            <a:off x="6022640" y="4307438"/>
            <a:ext cx="0" cy="540415"/>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42" name="正方形/長方形 41">
            <a:extLst>
              <a:ext uri="{FF2B5EF4-FFF2-40B4-BE49-F238E27FC236}">
                <a16:creationId xmlns:a16="http://schemas.microsoft.com/office/drawing/2014/main" id="{3AB49827-6DFB-2045-984F-8C1F46BB9A6F}"/>
              </a:ext>
            </a:extLst>
          </p:cNvPr>
          <p:cNvSpPr/>
          <p:nvPr/>
        </p:nvSpPr>
        <p:spPr>
          <a:xfrm>
            <a:off x="3440683" y="4820473"/>
            <a:ext cx="1440160" cy="76876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a:solidFill>
                  <a:schemeClr val="tx1"/>
                </a:solidFill>
              </a:rPr>
              <a:t>自己位置推定</a:t>
            </a:r>
            <a:endParaRPr kumimoji="1" lang="en-US" altLang="ja-JP" sz="1100" dirty="0">
              <a:solidFill>
                <a:schemeClr val="tx1"/>
              </a:solidFill>
            </a:endParaRPr>
          </a:p>
          <a:p>
            <a:pPr algn="ctr"/>
            <a:r>
              <a:rPr lang="en-US" altLang="ja-JP" sz="1100" dirty="0">
                <a:solidFill>
                  <a:schemeClr val="tx1"/>
                </a:solidFill>
              </a:rPr>
              <a:t>(</a:t>
            </a:r>
            <a:r>
              <a:rPr lang="en-US" altLang="ja-JP" sz="1100" dirty="0" err="1">
                <a:solidFill>
                  <a:schemeClr val="tx1"/>
                </a:solidFill>
              </a:rPr>
              <a:t>Kalman</a:t>
            </a:r>
            <a:r>
              <a:rPr lang="en-US" altLang="ja-JP" sz="1100" dirty="0">
                <a:solidFill>
                  <a:schemeClr val="tx1"/>
                </a:solidFill>
              </a:rPr>
              <a:t> Filter)</a:t>
            </a:r>
            <a:endParaRPr kumimoji="1" lang="en-US" altLang="ja-JP" sz="1100" dirty="0">
              <a:solidFill>
                <a:schemeClr val="tx1"/>
              </a:solidFill>
            </a:endParaRPr>
          </a:p>
        </p:txBody>
      </p:sp>
      <p:sp>
        <p:nvSpPr>
          <p:cNvPr id="44" name="正方形/長方形 43">
            <a:extLst>
              <a:ext uri="{FF2B5EF4-FFF2-40B4-BE49-F238E27FC236}">
                <a16:creationId xmlns:a16="http://schemas.microsoft.com/office/drawing/2014/main" id="{CF825F77-4BA7-ED4F-A4FA-47AF9472B67F}"/>
              </a:ext>
            </a:extLst>
          </p:cNvPr>
          <p:cNvSpPr/>
          <p:nvPr/>
        </p:nvSpPr>
        <p:spPr>
          <a:xfrm>
            <a:off x="3440683" y="5743111"/>
            <a:ext cx="1440160" cy="76876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a:solidFill>
                  <a:schemeClr val="tx1"/>
                </a:solidFill>
              </a:rPr>
              <a:t>ライン推定</a:t>
            </a:r>
            <a:endParaRPr kumimoji="1" lang="en-US" altLang="ja-JP" sz="1100" dirty="0">
              <a:solidFill>
                <a:schemeClr val="tx1"/>
              </a:solidFill>
            </a:endParaRPr>
          </a:p>
          <a:p>
            <a:pPr algn="ctr"/>
            <a:r>
              <a:rPr lang="en-US" altLang="ja-JP" sz="1100" dirty="0">
                <a:solidFill>
                  <a:schemeClr val="tx1"/>
                </a:solidFill>
              </a:rPr>
              <a:t>(</a:t>
            </a:r>
            <a:r>
              <a:rPr lang="ja-JP" altLang="en-US" sz="1100">
                <a:solidFill>
                  <a:schemeClr val="tx1"/>
                </a:solidFill>
              </a:rPr>
              <a:t>ニューラル</a:t>
            </a:r>
            <a:endParaRPr lang="en-US" altLang="ja-JP" sz="1100" dirty="0">
              <a:solidFill>
                <a:schemeClr val="tx1"/>
              </a:solidFill>
            </a:endParaRPr>
          </a:p>
          <a:p>
            <a:pPr algn="ctr"/>
            <a:r>
              <a:rPr lang="ja-JP" altLang="en-US" sz="1100">
                <a:solidFill>
                  <a:schemeClr val="tx1"/>
                </a:solidFill>
              </a:rPr>
              <a:t>ネットワーク</a:t>
            </a:r>
            <a:r>
              <a:rPr lang="en-US" altLang="ja-JP" sz="1100" dirty="0">
                <a:solidFill>
                  <a:schemeClr val="tx1"/>
                </a:solidFill>
              </a:rPr>
              <a:t>??)</a:t>
            </a:r>
            <a:endParaRPr kumimoji="1" lang="en-US" altLang="ja-JP" sz="1100" dirty="0">
              <a:solidFill>
                <a:schemeClr val="tx1"/>
              </a:solidFill>
            </a:endParaRPr>
          </a:p>
        </p:txBody>
      </p:sp>
      <p:cxnSp>
        <p:nvCxnSpPr>
          <p:cNvPr id="46" name="直線矢印コネクタ 45">
            <a:extLst>
              <a:ext uri="{FF2B5EF4-FFF2-40B4-BE49-F238E27FC236}">
                <a16:creationId xmlns:a16="http://schemas.microsoft.com/office/drawing/2014/main" id="{12E145D7-9DCC-6D44-AFD5-4FB2F71D0609}"/>
              </a:ext>
            </a:extLst>
          </p:cNvPr>
          <p:cNvCxnSpPr>
            <a:cxnSpLocks/>
          </p:cNvCxnSpPr>
          <p:nvPr/>
        </p:nvCxnSpPr>
        <p:spPr>
          <a:xfrm flipV="1">
            <a:off x="2687198" y="6122568"/>
            <a:ext cx="753485" cy="9853"/>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49" name="直線矢印コネクタ 48">
            <a:extLst>
              <a:ext uri="{FF2B5EF4-FFF2-40B4-BE49-F238E27FC236}">
                <a16:creationId xmlns:a16="http://schemas.microsoft.com/office/drawing/2014/main" id="{9AE8D64D-5FB9-5142-BF6F-6AEAF823498B}"/>
              </a:ext>
            </a:extLst>
          </p:cNvPr>
          <p:cNvCxnSpPr>
            <a:cxnSpLocks/>
          </p:cNvCxnSpPr>
          <p:nvPr/>
        </p:nvCxnSpPr>
        <p:spPr>
          <a:xfrm>
            <a:off x="2687198" y="5013176"/>
            <a:ext cx="753485" cy="1"/>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grpSp>
        <p:nvGrpSpPr>
          <p:cNvPr id="50" name="グループ化 49">
            <a:extLst>
              <a:ext uri="{FF2B5EF4-FFF2-40B4-BE49-F238E27FC236}">
                <a16:creationId xmlns:a16="http://schemas.microsoft.com/office/drawing/2014/main" id="{4FD697CC-C8CC-7848-89C2-3BAE3DC8D0E8}"/>
              </a:ext>
            </a:extLst>
          </p:cNvPr>
          <p:cNvGrpSpPr/>
          <p:nvPr/>
        </p:nvGrpSpPr>
        <p:grpSpPr>
          <a:xfrm>
            <a:off x="3064873" y="5445225"/>
            <a:ext cx="375810" cy="692124"/>
            <a:chOff x="6858499" y="2276872"/>
            <a:chExt cx="1145363" cy="2959577"/>
          </a:xfrm>
          <a:solidFill>
            <a:schemeClr val="bg1"/>
          </a:solidFill>
        </p:grpSpPr>
        <p:cxnSp>
          <p:nvCxnSpPr>
            <p:cNvPr id="51" name="直線コネクタ 50">
              <a:extLst>
                <a:ext uri="{FF2B5EF4-FFF2-40B4-BE49-F238E27FC236}">
                  <a16:creationId xmlns:a16="http://schemas.microsoft.com/office/drawing/2014/main" id="{3BABA7F0-0122-8346-AC3E-035B13322D7A}"/>
                </a:ext>
              </a:extLst>
            </p:cNvPr>
            <p:cNvCxnSpPr/>
            <p:nvPr/>
          </p:nvCxnSpPr>
          <p:spPr>
            <a:xfrm>
              <a:off x="6858499" y="2276872"/>
              <a:ext cx="1145363" cy="0"/>
            </a:xfrm>
            <a:prstGeom prst="line">
              <a:avLst/>
            </a:prstGeom>
            <a:grpFill/>
            <a:ln w="19050" cap="rnd">
              <a:solidFill>
                <a:schemeClr val="accent1"/>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52" name="直線コネクタ 51">
              <a:extLst>
                <a:ext uri="{FF2B5EF4-FFF2-40B4-BE49-F238E27FC236}">
                  <a16:creationId xmlns:a16="http://schemas.microsoft.com/office/drawing/2014/main" id="{CCC5EF9F-F13F-8549-B737-FE939D824981}"/>
                </a:ext>
              </a:extLst>
            </p:cNvPr>
            <p:cNvCxnSpPr>
              <a:cxnSpLocks/>
            </p:cNvCxnSpPr>
            <p:nvPr/>
          </p:nvCxnSpPr>
          <p:spPr>
            <a:xfrm rot="16200000">
              <a:off x="5378711" y="3756661"/>
              <a:ext cx="2959577" cy="0"/>
            </a:xfrm>
            <a:prstGeom prst="line">
              <a:avLst/>
            </a:prstGeom>
            <a:grpFill/>
            <a:ln w="19050" cap="rnd">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54" name="直線矢印コネクタ 53">
            <a:extLst>
              <a:ext uri="{FF2B5EF4-FFF2-40B4-BE49-F238E27FC236}">
                <a16:creationId xmlns:a16="http://schemas.microsoft.com/office/drawing/2014/main" id="{18510E2F-F315-6B48-A5FC-6A08BCB8C9A4}"/>
              </a:ext>
            </a:extLst>
          </p:cNvPr>
          <p:cNvCxnSpPr>
            <a:cxnSpLocks/>
          </p:cNvCxnSpPr>
          <p:nvPr/>
        </p:nvCxnSpPr>
        <p:spPr>
          <a:xfrm>
            <a:off x="4888863" y="5204856"/>
            <a:ext cx="77413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55" name="直線矢印コネクタ 54">
            <a:extLst>
              <a:ext uri="{FF2B5EF4-FFF2-40B4-BE49-F238E27FC236}">
                <a16:creationId xmlns:a16="http://schemas.microsoft.com/office/drawing/2014/main" id="{991B49FD-B796-0D40-9F72-56F5010F4667}"/>
              </a:ext>
            </a:extLst>
          </p:cNvPr>
          <p:cNvCxnSpPr>
            <a:cxnSpLocks/>
          </p:cNvCxnSpPr>
          <p:nvPr/>
        </p:nvCxnSpPr>
        <p:spPr>
          <a:xfrm>
            <a:off x="4888863" y="6127494"/>
            <a:ext cx="77413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56" name="直線矢印コネクタ 55">
            <a:extLst>
              <a:ext uri="{FF2B5EF4-FFF2-40B4-BE49-F238E27FC236}">
                <a16:creationId xmlns:a16="http://schemas.microsoft.com/office/drawing/2014/main" id="{AD45177B-D6BC-3B4D-A0E9-D1B3DD1048C5}"/>
              </a:ext>
            </a:extLst>
          </p:cNvPr>
          <p:cNvCxnSpPr>
            <a:cxnSpLocks/>
          </p:cNvCxnSpPr>
          <p:nvPr/>
        </p:nvCxnSpPr>
        <p:spPr>
          <a:xfrm>
            <a:off x="7111010" y="6044673"/>
            <a:ext cx="77413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57" name="正方形/長方形 56">
            <a:extLst>
              <a:ext uri="{FF2B5EF4-FFF2-40B4-BE49-F238E27FC236}">
                <a16:creationId xmlns:a16="http://schemas.microsoft.com/office/drawing/2014/main" id="{A373726B-E3DC-F548-B330-C7DA7105410B}"/>
              </a:ext>
            </a:extLst>
          </p:cNvPr>
          <p:cNvSpPr/>
          <p:nvPr/>
        </p:nvSpPr>
        <p:spPr>
          <a:xfrm>
            <a:off x="5675086" y="4834162"/>
            <a:ext cx="1440160" cy="169889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目標運動量の</a:t>
            </a:r>
            <a:endParaRPr lang="en-US" altLang="ja-JP" sz="1100" dirty="0">
              <a:solidFill>
                <a:schemeClr val="tx1"/>
              </a:solidFill>
            </a:endParaRPr>
          </a:p>
          <a:p>
            <a:pPr algn="ctr"/>
            <a:r>
              <a:rPr kumimoji="1" lang="ja-JP" altLang="en-US" sz="1100">
                <a:solidFill>
                  <a:schemeClr val="tx1"/>
                </a:solidFill>
              </a:rPr>
              <a:t>判定</a:t>
            </a:r>
            <a:endParaRPr kumimoji="1" lang="en-US" altLang="ja-JP" sz="1100" dirty="0">
              <a:solidFill>
                <a:schemeClr val="tx1"/>
              </a:solidFill>
            </a:endParaRPr>
          </a:p>
        </p:txBody>
      </p:sp>
      <p:sp>
        <p:nvSpPr>
          <p:cNvPr id="45" name="正方形/長方形 44">
            <a:extLst>
              <a:ext uri="{FF2B5EF4-FFF2-40B4-BE49-F238E27FC236}">
                <a16:creationId xmlns:a16="http://schemas.microsoft.com/office/drawing/2014/main" id="{CA0F5CE7-513F-AE47-A57A-8B354721724E}"/>
              </a:ext>
            </a:extLst>
          </p:cNvPr>
          <p:cNvSpPr/>
          <p:nvPr/>
        </p:nvSpPr>
        <p:spPr>
          <a:xfrm rot="16200000">
            <a:off x="2159649" y="5951964"/>
            <a:ext cx="768767"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Color</a:t>
            </a:r>
          </a:p>
          <a:p>
            <a:pPr algn="ctr"/>
            <a:r>
              <a:rPr kumimoji="1" lang="en-US" altLang="ja-JP" sz="1100" dirty="0">
                <a:solidFill>
                  <a:schemeClr val="tx1"/>
                </a:solidFill>
              </a:rPr>
              <a:t>Sensor</a:t>
            </a:r>
          </a:p>
        </p:txBody>
      </p:sp>
      <p:sp>
        <p:nvSpPr>
          <p:cNvPr id="48" name="正方形/長方形 47">
            <a:extLst>
              <a:ext uri="{FF2B5EF4-FFF2-40B4-BE49-F238E27FC236}">
                <a16:creationId xmlns:a16="http://schemas.microsoft.com/office/drawing/2014/main" id="{3851518B-85C5-3D4C-B596-19BB33220289}"/>
              </a:ext>
            </a:extLst>
          </p:cNvPr>
          <p:cNvSpPr/>
          <p:nvPr/>
        </p:nvSpPr>
        <p:spPr>
          <a:xfrm rot="16200000">
            <a:off x="2159649" y="5029326"/>
            <a:ext cx="768767"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Motor</a:t>
            </a:r>
          </a:p>
          <a:p>
            <a:pPr algn="ctr"/>
            <a:r>
              <a:rPr kumimoji="1" lang="en-US" altLang="ja-JP" sz="1100" dirty="0">
                <a:solidFill>
                  <a:schemeClr val="tx1"/>
                </a:solidFill>
              </a:rPr>
              <a:t>Encoder</a:t>
            </a:r>
          </a:p>
        </p:txBody>
      </p:sp>
      <p:sp>
        <p:nvSpPr>
          <p:cNvPr id="72" name="正方形/長方形 71">
            <a:extLst>
              <a:ext uri="{FF2B5EF4-FFF2-40B4-BE49-F238E27FC236}">
                <a16:creationId xmlns:a16="http://schemas.microsoft.com/office/drawing/2014/main" id="{21E0CB5D-F19C-4F42-B9C3-71C5F6A46C26}"/>
              </a:ext>
            </a:extLst>
          </p:cNvPr>
          <p:cNvSpPr/>
          <p:nvPr/>
        </p:nvSpPr>
        <p:spPr>
          <a:xfrm rot="16200000">
            <a:off x="9022492" y="5508081"/>
            <a:ext cx="1726278"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100" dirty="0">
                <a:solidFill>
                  <a:schemeClr val="tx1"/>
                </a:solidFill>
              </a:rPr>
              <a:t>Motor </a:t>
            </a:r>
            <a:r>
              <a:rPr kumimoji="1" lang="en-US" altLang="ja-JP" sz="1100" dirty="0" err="1">
                <a:solidFill>
                  <a:schemeClr val="tx1"/>
                </a:solidFill>
              </a:rPr>
              <a:t>Ctl</a:t>
            </a:r>
            <a:endParaRPr kumimoji="1" lang="en-US" altLang="ja-JP" sz="1100" dirty="0">
              <a:solidFill>
                <a:schemeClr val="tx1"/>
              </a:solidFill>
            </a:endParaRPr>
          </a:p>
        </p:txBody>
      </p:sp>
      <p:cxnSp>
        <p:nvCxnSpPr>
          <p:cNvPr id="73" name="直線矢印コネクタ 72">
            <a:extLst>
              <a:ext uri="{FF2B5EF4-FFF2-40B4-BE49-F238E27FC236}">
                <a16:creationId xmlns:a16="http://schemas.microsoft.com/office/drawing/2014/main" id="{70A0A0D6-4095-644F-9E05-521362C08BC4}"/>
              </a:ext>
            </a:extLst>
          </p:cNvPr>
          <p:cNvCxnSpPr>
            <a:cxnSpLocks/>
          </p:cNvCxnSpPr>
          <p:nvPr/>
        </p:nvCxnSpPr>
        <p:spPr>
          <a:xfrm>
            <a:off x="9343258" y="6044673"/>
            <a:ext cx="366842"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75" name="正方形/長方形 74">
            <a:extLst>
              <a:ext uri="{FF2B5EF4-FFF2-40B4-BE49-F238E27FC236}">
                <a16:creationId xmlns:a16="http://schemas.microsoft.com/office/drawing/2014/main" id="{24DE1073-C04E-8145-991F-C8E226827FF5}"/>
              </a:ext>
            </a:extLst>
          </p:cNvPr>
          <p:cNvSpPr/>
          <p:nvPr/>
        </p:nvSpPr>
        <p:spPr>
          <a:xfrm rot="16200000">
            <a:off x="10432630" y="5508081"/>
            <a:ext cx="768767"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Motors</a:t>
            </a:r>
          </a:p>
        </p:txBody>
      </p:sp>
      <p:cxnSp>
        <p:nvCxnSpPr>
          <p:cNvPr id="76" name="直線矢印コネクタ 75">
            <a:extLst>
              <a:ext uri="{FF2B5EF4-FFF2-40B4-BE49-F238E27FC236}">
                <a16:creationId xmlns:a16="http://schemas.microsoft.com/office/drawing/2014/main" id="{C1AACA67-F0A0-EF42-A587-59B1744A87F3}"/>
              </a:ext>
            </a:extLst>
          </p:cNvPr>
          <p:cNvCxnSpPr>
            <a:cxnSpLocks/>
          </p:cNvCxnSpPr>
          <p:nvPr/>
        </p:nvCxnSpPr>
        <p:spPr>
          <a:xfrm>
            <a:off x="10061162" y="5683611"/>
            <a:ext cx="580321"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84" name="正方形/長方形 83">
            <a:extLst>
              <a:ext uri="{FF2B5EF4-FFF2-40B4-BE49-F238E27FC236}">
                <a16:creationId xmlns:a16="http://schemas.microsoft.com/office/drawing/2014/main" id="{155DFE3D-0463-1943-80FB-B341FAEC17BA}"/>
              </a:ext>
            </a:extLst>
          </p:cNvPr>
          <p:cNvSpPr/>
          <p:nvPr/>
        </p:nvSpPr>
        <p:spPr>
          <a:xfrm>
            <a:off x="7889237" y="3956377"/>
            <a:ext cx="1440160" cy="120183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走行体</a:t>
            </a:r>
            <a:endParaRPr lang="en-US" altLang="ja-JP" sz="1100" dirty="0">
              <a:solidFill>
                <a:schemeClr val="tx1"/>
              </a:solidFill>
            </a:endParaRPr>
          </a:p>
          <a:p>
            <a:pPr algn="ctr"/>
            <a:r>
              <a:rPr kumimoji="1" lang="ja-JP" altLang="en-US" sz="1100">
                <a:solidFill>
                  <a:schemeClr val="tx1"/>
                </a:solidFill>
              </a:rPr>
              <a:t>物理モデル</a:t>
            </a:r>
            <a:endParaRPr kumimoji="1" lang="en-US" altLang="ja-JP" sz="1100" dirty="0">
              <a:solidFill>
                <a:schemeClr val="tx1"/>
              </a:solidFill>
            </a:endParaRPr>
          </a:p>
        </p:txBody>
      </p:sp>
      <p:sp>
        <p:nvSpPr>
          <p:cNvPr id="85" name="正方形/長方形 84">
            <a:extLst>
              <a:ext uri="{FF2B5EF4-FFF2-40B4-BE49-F238E27FC236}">
                <a16:creationId xmlns:a16="http://schemas.microsoft.com/office/drawing/2014/main" id="{48AC5AFF-6459-B846-BC0F-534F0AD7F3F7}"/>
              </a:ext>
            </a:extLst>
          </p:cNvPr>
          <p:cNvSpPr/>
          <p:nvPr/>
        </p:nvSpPr>
        <p:spPr>
          <a:xfrm>
            <a:off x="7889237" y="5468609"/>
            <a:ext cx="1440160" cy="115212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走行体</a:t>
            </a:r>
            <a:endParaRPr lang="en-US" altLang="ja-JP" sz="1100" dirty="0">
              <a:solidFill>
                <a:schemeClr val="tx1"/>
              </a:solidFill>
            </a:endParaRPr>
          </a:p>
          <a:p>
            <a:pPr algn="ctr"/>
            <a:r>
              <a:rPr lang="ja-JP" altLang="en-US" sz="1100">
                <a:solidFill>
                  <a:schemeClr val="tx1"/>
                </a:solidFill>
              </a:rPr>
              <a:t>制御</a:t>
            </a:r>
            <a:endParaRPr kumimoji="1" lang="en-US" altLang="ja-JP" sz="1100" dirty="0">
              <a:solidFill>
                <a:schemeClr val="tx1"/>
              </a:solidFill>
            </a:endParaRPr>
          </a:p>
        </p:txBody>
      </p:sp>
      <p:grpSp>
        <p:nvGrpSpPr>
          <p:cNvPr id="86" name="グループ化 85">
            <a:extLst>
              <a:ext uri="{FF2B5EF4-FFF2-40B4-BE49-F238E27FC236}">
                <a16:creationId xmlns:a16="http://schemas.microsoft.com/office/drawing/2014/main" id="{DC56E049-88E5-CB48-AADC-D31FB1E0A5C1}"/>
              </a:ext>
            </a:extLst>
          </p:cNvPr>
          <p:cNvGrpSpPr/>
          <p:nvPr/>
        </p:nvGrpSpPr>
        <p:grpSpPr>
          <a:xfrm>
            <a:off x="8443826" y="5158214"/>
            <a:ext cx="330982" cy="316828"/>
            <a:chOff x="8256240" y="2020356"/>
            <a:chExt cx="330982" cy="316828"/>
          </a:xfrm>
        </p:grpSpPr>
        <p:cxnSp>
          <p:nvCxnSpPr>
            <p:cNvPr id="87" name="直線矢印コネクタ 86">
              <a:extLst>
                <a:ext uri="{FF2B5EF4-FFF2-40B4-BE49-F238E27FC236}">
                  <a16:creationId xmlns:a16="http://schemas.microsoft.com/office/drawing/2014/main" id="{2B4833A7-5DD6-7042-8379-6820E00C9893}"/>
                </a:ext>
              </a:extLst>
            </p:cNvPr>
            <p:cNvCxnSpPr>
              <a:cxnSpLocks/>
            </p:cNvCxnSpPr>
            <p:nvPr/>
          </p:nvCxnSpPr>
          <p:spPr>
            <a:xfrm flipV="1">
              <a:off x="8256240" y="2020356"/>
              <a:ext cx="0" cy="316828"/>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88" name="直線矢印コネクタ 87">
              <a:extLst>
                <a:ext uri="{FF2B5EF4-FFF2-40B4-BE49-F238E27FC236}">
                  <a16:creationId xmlns:a16="http://schemas.microsoft.com/office/drawing/2014/main" id="{5652B8CC-858A-C944-847A-A21A8DE91185}"/>
                </a:ext>
              </a:extLst>
            </p:cNvPr>
            <p:cNvCxnSpPr>
              <a:cxnSpLocks/>
            </p:cNvCxnSpPr>
            <p:nvPr/>
          </p:nvCxnSpPr>
          <p:spPr>
            <a:xfrm>
              <a:off x="8587222" y="2020356"/>
              <a:ext cx="0" cy="316828"/>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grpSp>
      <p:sp>
        <p:nvSpPr>
          <p:cNvPr id="1035" name="角丸四角形 1034">
            <a:extLst>
              <a:ext uri="{FF2B5EF4-FFF2-40B4-BE49-F238E27FC236}">
                <a16:creationId xmlns:a16="http://schemas.microsoft.com/office/drawing/2014/main" id="{D2D7D303-E91F-844B-BA92-707DFB4B499D}"/>
              </a:ext>
            </a:extLst>
          </p:cNvPr>
          <p:cNvSpPr/>
          <p:nvPr/>
        </p:nvSpPr>
        <p:spPr>
          <a:xfrm>
            <a:off x="2216548" y="4469411"/>
            <a:ext cx="2792370" cy="2151326"/>
          </a:xfrm>
          <a:prstGeom prst="roundRect">
            <a:avLst>
              <a:gd name="adj" fmla="val 4978"/>
            </a:avLst>
          </a:prstGeom>
          <a:noFill/>
          <a:ln w="38100">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400">
                <a:solidFill>
                  <a:schemeClr val="tx1"/>
                </a:solidFill>
              </a:rPr>
              <a:t>認知</a:t>
            </a:r>
            <a:endParaRPr kumimoji="1" lang="ja-JP" altLang="en-US" dirty="0" err="1">
              <a:solidFill>
                <a:schemeClr val="tx1"/>
              </a:solidFill>
            </a:endParaRPr>
          </a:p>
        </p:txBody>
      </p:sp>
      <p:sp>
        <p:nvSpPr>
          <p:cNvPr id="91" name="角丸四角形 90">
            <a:extLst>
              <a:ext uri="{FF2B5EF4-FFF2-40B4-BE49-F238E27FC236}">
                <a16:creationId xmlns:a16="http://schemas.microsoft.com/office/drawing/2014/main" id="{DA542AF9-A939-B04E-A163-0EF4DDCE077D}"/>
              </a:ext>
            </a:extLst>
          </p:cNvPr>
          <p:cNvSpPr/>
          <p:nvPr/>
        </p:nvSpPr>
        <p:spPr>
          <a:xfrm>
            <a:off x="5519936" y="4469410"/>
            <a:ext cx="1750461" cy="2151327"/>
          </a:xfrm>
          <a:prstGeom prst="roundRect">
            <a:avLst>
              <a:gd name="adj" fmla="val 4978"/>
            </a:avLst>
          </a:prstGeom>
          <a:noFill/>
          <a:ln w="38100">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400">
                <a:solidFill>
                  <a:schemeClr val="tx1"/>
                </a:solidFill>
              </a:rPr>
              <a:t>判断</a:t>
            </a:r>
            <a:endParaRPr kumimoji="1" lang="ja-JP" altLang="en-US" dirty="0" err="1">
              <a:solidFill>
                <a:schemeClr val="tx1"/>
              </a:solidFill>
            </a:endParaRPr>
          </a:p>
        </p:txBody>
      </p:sp>
      <p:sp>
        <p:nvSpPr>
          <p:cNvPr id="92" name="角丸四角形 91">
            <a:extLst>
              <a:ext uri="{FF2B5EF4-FFF2-40B4-BE49-F238E27FC236}">
                <a16:creationId xmlns:a16="http://schemas.microsoft.com/office/drawing/2014/main" id="{6D0A4D57-DF17-3E45-8DE0-28A7D58186A0}"/>
              </a:ext>
            </a:extLst>
          </p:cNvPr>
          <p:cNvSpPr/>
          <p:nvPr/>
        </p:nvSpPr>
        <p:spPr>
          <a:xfrm>
            <a:off x="7692530" y="3789040"/>
            <a:ext cx="3444030" cy="2952328"/>
          </a:xfrm>
          <a:prstGeom prst="roundRect">
            <a:avLst>
              <a:gd name="adj" fmla="val 4978"/>
            </a:avLst>
          </a:prstGeom>
          <a:noFill/>
          <a:ln w="38100">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r"/>
            <a:r>
              <a:rPr kumimoji="1" lang="ja-JP" altLang="en-US">
                <a:solidFill>
                  <a:schemeClr val="tx1"/>
                </a:solidFill>
              </a:rPr>
              <a:t>操作</a:t>
            </a:r>
            <a:endParaRPr kumimoji="1" lang="ja-JP" altLang="en-US" dirty="0" err="1">
              <a:solidFill>
                <a:schemeClr val="tx1"/>
              </a:solidFill>
            </a:endParaRPr>
          </a:p>
        </p:txBody>
      </p:sp>
      <p:sp>
        <p:nvSpPr>
          <p:cNvPr id="95" name="正方形/長方形 94">
            <a:extLst>
              <a:ext uri="{FF2B5EF4-FFF2-40B4-BE49-F238E27FC236}">
                <a16:creationId xmlns:a16="http://schemas.microsoft.com/office/drawing/2014/main" id="{6E4A1B11-38F4-AD45-87E0-D196CD7B6C22}"/>
              </a:ext>
            </a:extLst>
          </p:cNvPr>
          <p:cNvSpPr/>
          <p:nvPr/>
        </p:nvSpPr>
        <p:spPr>
          <a:xfrm>
            <a:off x="9890720" y="631836"/>
            <a:ext cx="1440160" cy="768767"/>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20190508</a:t>
            </a:r>
          </a:p>
          <a:p>
            <a:pPr algn="ctr"/>
            <a:r>
              <a:rPr kumimoji="1" lang="en-US" altLang="ja-JP" sz="1100" dirty="0">
                <a:solidFill>
                  <a:schemeClr val="tx1"/>
                </a:solidFill>
              </a:rPr>
              <a:t>Kaoru Ota</a:t>
            </a:r>
            <a:endParaRPr kumimoji="1" lang="en-US" altLang="ja-JP" sz="1000" dirty="0">
              <a:solidFill>
                <a:schemeClr val="tx1"/>
              </a:solidFill>
            </a:endParaRPr>
          </a:p>
        </p:txBody>
      </p:sp>
      <p:sp>
        <p:nvSpPr>
          <p:cNvPr id="60" name="正方形/長方形 59">
            <a:extLst>
              <a:ext uri="{FF2B5EF4-FFF2-40B4-BE49-F238E27FC236}">
                <a16:creationId xmlns:a16="http://schemas.microsoft.com/office/drawing/2014/main" id="{DBA78A03-1570-114B-9FD5-B782F05B2557}"/>
              </a:ext>
            </a:extLst>
          </p:cNvPr>
          <p:cNvSpPr/>
          <p:nvPr/>
        </p:nvSpPr>
        <p:spPr>
          <a:xfrm>
            <a:off x="8418214" y="1322055"/>
            <a:ext cx="3222402" cy="768767"/>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000">
                <a:solidFill>
                  <a:schemeClr val="tx1"/>
                </a:solidFill>
              </a:rPr>
              <a:t>システムの目的：チャレンジの場の提供</a:t>
            </a:r>
            <a:endParaRPr kumimoji="1" lang="en-US" altLang="ja-JP" sz="1000" dirty="0">
              <a:solidFill>
                <a:schemeClr val="tx1"/>
              </a:solidFill>
            </a:endParaRPr>
          </a:p>
        </p:txBody>
      </p:sp>
      <p:sp>
        <p:nvSpPr>
          <p:cNvPr id="62" name="正方形/長方形 61">
            <a:extLst>
              <a:ext uri="{FF2B5EF4-FFF2-40B4-BE49-F238E27FC236}">
                <a16:creationId xmlns:a16="http://schemas.microsoft.com/office/drawing/2014/main" id="{70DEDB21-D2E8-5141-8FB2-1AD66FD2BABE}"/>
              </a:ext>
            </a:extLst>
          </p:cNvPr>
          <p:cNvSpPr/>
          <p:nvPr/>
        </p:nvSpPr>
        <p:spPr>
          <a:xfrm>
            <a:off x="5885367" y="5908490"/>
            <a:ext cx="1008112" cy="50405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ライン</a:t>
            </a:r>
            <a:endParaRPr lang="en-US" altLang="ja-JP" sz="1100" dirty="0">
              <a:solidFill>
                <a:schemeClr val="tx1"/>
              </a:solidFill>
            </a:endParaRPr>
          </a:p>
          <a:p>
            <a:pPr algn="ctr"/>
            <a:r>
              <a:rPr kumimoji="1" lang="ja-JP" altLang="en-US" sz="1100">
                <a:solidFill>
                  <a:schemeClr val="tx1"/>
                </a:solidFill>
              </a:rPr>
              <a:t>トレース</a:t>
            </a:r>
            <a:endParaRPr kumimoji="1" lang="en-US" altLang="ja-JP" sz="1100" dirty="0">
              <a:solidFill>
                <a:schemeClr val="tx1"/>
              </a:solidFill>
            </a:endParaRPr>
          </a:p>
        </p:txBody>
      </p:sp>
    </p:spTree>
    <p:extLst>
      <p:ext uri="{BB962C8B-B14F-4D97-AF65-F5344CB8AC3E}">
        <p14:creationId xmlns:p14="http://schemas.microsoft.com/office/powerpoint/2010/main" val="396970728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2" name="グループ化 241">
            <a:extLst>
              <a:ext uri="{FF2B5EF4-FFF2-40B4-BE49-F238E27FC236}">
                <a16:creationId xmlns:a16="http://schemas.microsoft.com/office/drawing/2014/main" id="{0168AD15-3E6C-C744-A41B-66D176B1B2DD}"/>
              </a:ext>
            </a:extLst>
          </p:cNvPr>
          <p:cNvGrpSpPr/>
          <p:nvPr/>
        </p:nvGrpSpPr>
        <p:grpSpPr>
          <a:xfrm>
            <a:off x="5690955" y="692696"/>
            <a:ext cx="5805645" cy="5742638"/>
            <a:chOff x="5816969" y="692696"/>
            <a:chExt cx="5805645" cy="5742638"/>
          </a:xfrm>
        </p:grpSpPr>
        <p:sp>
          <p:nvSpPr>
            <p:cNvPr id="89" name="円/楕円 88">
              <a:extLst>
                <a:ext uri="{FF2B5EF4-FFF2-40B4-BE49-F238E27FC236}">
                  <a16:creationId xmlns:a16="http://schemas.microsoft.com/office/drawing/2014/main" id="{D1F2729C-8511-474F-A648-2DD32D4BC889}"/>
                </a:ext>
              </a:extLst>
            </p:cNvPr>
            <p:cNvSpPr/>
            <p:nvPr/>
          </p:nvSpPr>
          <p:spPr>
            <a:xfrm>
              <a:off x="8409257" y="1574794"/>
              <a:ext cx="558062" cy="558062"/>
            </a:xfrm>
            <a:prstGeom prst="ellipse">
              <a:avLst/>
            </a:prstGeom>
            <a:solidFill>
              <a:schemeClr val="accent6"/>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5</a:t>
              </a:r>
              <a:endParaRPr kumimoji="1" lang="ja-JP" altLang="en-US" sz="1400" dirty="0" err="1">
                <a:solidFill>
                  <a:schemeClr val="tx1"/>
                </a:solidFill>
              </a:endParaRPr>
            </a:p>
          </p:txBody>
        </p:sp>
        <p:sp>
          <p:nvSpPr>
            <p:cNvPr id="110" name="円/楕円 109">
              <a:extLst>
                <a:ext uri="{FF2B5EF4-FFF2-40B4-BE49-F238E27FC236}">
                  <a16:creationId xmlns:a16="http://schemas.microsoft.com/office/drawing/2014/main" id="{5A54C743-E5AD-804F-BC37-358123E13F7F}"/>
                </a:ext>
              </a:extLst>
            </p:cNvPr>
            <p:cNvSpPr/>
            <p:nvPr/>
          </p:nvSpPr>
          <p:spPr>
            <a:xfrm>
              <a:off x="8409257" y="5031178"/>
              <a:ext cx="558062" cy="558062"/>
            </a:xfrm>
            <a:prstGeom prst="ellipse">
              <a:avLst/>
            </a:prstGeom>
            <a:solidFill>
              <a:srgbClr val="FF0000"/>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18</a:t>
              </a:r>
              <a:endParaRPr kumimoji="1" lang="ja-JP" altLang="en-US" sz="1400" dirty="0" err="1">
                <a:solidFill>
                  <a:schemeClr val="tx1"/>
                </a:solidFill>
              </a:endParaRPr>
            </a:p>
          </p:txBody>
        </p:sp>
        <p:grpSp>
          <p:nvGrpSpPr>
            <p:cNvPr id="164" name="グループ化 163">
              <a:extLst>
                <a:ext uri="{FF2B5EF4-FFF2-40B4-BE49-F238E27FC236}">
                  <a16:creationId xmlns:a16="http://schemas.microsoft.com/office/drawing/2014/main" id="{122099C1-0E10-4E43-8310-698832C58DE9}"/>
                </a:ext>
              </a:extLst>
            </p:cNvPr>
            <p:cNvGrpSpPr/>
            <p:nvPr/>
          </p:nvGrpSpPr>
          <p:grpSpPr>
            <a:xfrm>
              <a:off x="5816969" y="692696"/>
              <a:ext cx="2286254" cy="5742638"/>
              <a:chOff x="5816969" y="692696"/>
              <a:chExt cx="2286254" cy="5742638"/>
            </a:xfrm>
          </p:grpSpPr>
          <p:sp>
            <p:nvSpPr>
              <p:cNvPr id="37" name="円/楕円 36">
                <a:extLst>
                  <a:ext uri="{FF2B5EF4-FFF2-40B4-BE49-F238E27FC236}">
                    <a16:creationId xmlns:a16="http://schemas.microsoft.com/office/drawing/2014/main" id="{D9C62284-E67D-5B4C-B10A-0F32A4DB3826}"/>
                  </a:ext>
                </a:extLst>
              </p:cNvPr>
              <p:cNvSpPr/>
              <p:nvPr/>
            </p:nvSpPr>
            <p:spPr>
              <a:xfrm>
                <a:off x="5816969"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0</a:t>
                </a:r>
                <a:endParaRPr kumimoji="1" lang="ja-JP" altLang="en-US" sz="1400" dirty="0" err="1">
                  <a:solidFill>
                    <a:schemeClr val="tx1"/>
                  </a:solidFill>
                </a:endParaRPr>
              </a:p>
            </p:txBody>
          </p:sp>
          <p:sp>
            <p:nvSpPr>
              <p:cNvPr id="85" name="円/楕円 84">
                <a:extLst>
                  <a:ext uri="{FF2B5EF4-FFF2-40B4-BE49-F238E27FC236}">
                    <a16:creationId xmlns:a16="http://schemas.microsoft.com/office/drawing/2014/main" id="{350FDC44-7684-F74A-8BB0-749518883923}"/>
                  </a:ext>
                </a:extLst>
              </p:cNvPr>
              <p:cNvSpPr/>
              <p:nvPr/>
            </p:nvSpPr>
            <p:spPr>
              <a:xfrm>
                <a:off x="7545161"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a:t>
                </a:r>
                <a:endParaRPr kumimoji="1" lang="ja-JP" altLang="en-US" sz="1400" dirty="0" err="1">
                  <a:solidFill>
                    <a:schemeClr val="tx1"/>
                  </a:solidFill>
                </a:endParaRPr>
              </a:p>
            </p:txBody>
          </p:sp>
          <p:sp>
            <p:nvSpPr>
              <p:cNvPr id="88" name="円/楕円 87">
                <a:extLst>
                  <a:ext uri="{FF2B5EF4-FFF2-40B4-BE49-F238E27FC236}">
                    <a16:creationId xmlns:a16="http://schemas.microsoft.com/office/drawing/2014/main" id="{D660279E-39F5-B041-8D45-99F1AA114569}"/>
                  </a:ext>
                </a:extLst>
              </p:cNvPr>
              <p:cNvSpPr/>
              <p:nvPr/>
            </p:nvSpPr>
            <p:spPr>
              <a:xfrm>
                <a:off x="6681065" y="1574794"/>
                <a:ext cx="558062" cy="558062"/>
              </a:xfrm>
              <a:prstGeom prst="ellipse">
                <a:avLst/>
              </a:prstGeom>
              <a:solidFill>
                <a:srgbClr val="FFFF00"/>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4</a:t>
                </a:r>
                <a:endParaRPr kumimoji="1" lang="ja-JP" altLang="en-US" sz="1400" dirty="0" err="1">
                  <a:solidFill>
                    <a:schemeClr val="tx1"/>
                  </a:solidFill>
                </a:endParaRPr>
              </a:p>
            </p:txBody>
          </p:sp>
          <p:sp>
            <p:nvSpPr>
              <p:cNvPr id="92" name="円/楕円 91">
                <a:extLst>
                  <a:ext uri="{FF2B5EF4-FFF2-40B4-BE49-F238E27FC236}">
                    <a16:creationId xmlns:a16="http://schemas.microsoft.com/office/drawing/2014/main" id="{C9F66881-5A1E-DF4B-8BBE-2220BE0FCC15}"/>
                  </a:ext>
                </a:extLst>
              </p:cNvPr>
              <p:cNvSpPr/>
              <p:nvPr/>
            </p:nvSpPr>
            <p:spPr>
              <a:xfrm>
                <a:off x="5816969"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7</a:t>
                </a:r>
                <a:endParaRPr kumimoji="1" lang="ja-JP" altLang="en-US" sz="1400" dirty="0" err="1">
                  <a:solidFill>
                    <a:schemeClr val="tx1"/>
                  </a:solidFill>
                </a:endParaRPr>
              </a:p>
            </p:txBody>
          </p:sp>
          <p:sp>
            <p:nvSpPr>
              <p:cNvPr id="93" name="円/楕円 92">
                <a:extLst>
                  <a:ext uri="{FF2B5EF4-FFF2-40B4-BE49-F238E27FC236}">
                    <a16:creationId xmlns:a16="http://schemas.microsoft.com/office/drawing/2014/main" id="{D5D3CDD2-731F-194E-8C5D-E73161E0BE43}"/>
                  </a:ext>
                </a:extLst>
              </p:cNvPr>
              <p:cNvSpPr/>
              <p:nvPr/>
            </p:nvSpPr>
            <p:spPr>
              <a:xfrm>
                <a:off x="7545161"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8</a:t>
                </a:r>
                <a:endParaRPr kumimoji="1" lang="ja-JP" altLang="en-US" sz="1400" dirty="0" err="1">
                  <a:solidFill>
                    <a:schemeClr val="tx1"/>
                  </a:solidFill>
                </a:endParaRPr>
              </a:p>
            </p:txBody>
          </p:sp>
          <p:sp>
            <p:nvSpPr>
              <p:cNvPr id="96" name="円/楕円 95">
                <a:extLst>
                  <a:ext uri="{FF2B5EF4-FFF2-40B4-BE49-F238E27FC236}">
                    <a16:creationId xmlns:a16="http://schemas.microsoft.com/office/drawing/2014/main" id="{4A892D53-99DC-8340-B584-3635FD097DAE}"/>
                  </a:ext>
                </a:extLst>
              </p:cNvPr>
              <p:cNvSpPr/>
              <p:nvPr/>
            </p:nvSpPr>
            <p:spPr>
              <a:xfrm>
                <a:off x="5816969"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13</a:t>
                </a:r>
                <a:endParaRPr kumimoji="1" lang="ja-JP" altLang="en-US" sz="1400" dirty="0" err="1">
                  <a:solidFill>
                    <a:schemeClr val="tx1"/>
                  </a:solidFill>
                </a:endParaRPr>
              </a:p>
            </p:txBody>
          </p:sp>
          <p:sp>
            <p:nvSpPr>
              <p:cNvPr id="97" name="円/楕円 96">
                <a:extLst>
                  <a:ext uri="{FF2B5EF4-FFF2-40B4-BE49-F238E27FC236}">
                    <a16:creationId xmlns:a16="http://schemas.microsoft.com/office/drawing/2014/main" id="{196C379F-D64D-094F-A831-A2CFAE3E8553}"/>
                  </a:ext>
                </a:extLst>
              </p:cNvPr>
              <p:cNvSpPr/>
              <p:nvPr/>
            </p:nvSpPr>
            <p:spPr>
              <a:xfrm>
                <a:off x="7545161"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14</a:t>
                </a:r>
                <a:endParaRPr kumimoji="1" lang="ja-JP" altLang="en-US" sz="1400" dirty="0" err="1">
                  <a:solidFill>
                    <a:schemeClr val="tx1"/>
                  </a:solidFill>
                </a:endParaRPr>
              </a:p>
            </p:txBody>
          </p:sp>
          <p:sp>
            <p:nvSpPr>
              <p:cNvPr id="100" name="円/楕円 99">
                <a:extLst>
                  <a:ext uri="{FF2B5EF4-FFF2-40B4-BE49-F238E27FC236}">
                    <a16:creationId xmlns:a16="http://schemas.microsoft.com/office/drawing/2014/main" id="{D798247F-D864-2A42-A8B3-DD090B9ECADA}"/>
                  </a:ext>
                </a:extLst>
              </p:cNvPr>
              <p:cNvSpPr/>
              <p:nvPr/>
            </p:nvSpPr>
            <p:spPr>
              <a:xfrm>
                <a:off x="5816969"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20</a:t>
                </a:r>
                <a:endParaRPr kumimoji="1" lang="ja-JP" altLang="en-US" sz="1400" dirty="0" err="1">
                  <a:solidFill>
                    <a:schemeClr val="tx1"/>
                  </a:solidFill>
                </a:endParaRPr>
              </a:p>
            </p:txBody>
          </p:sp>
          <p:sp>
            <p:nvSpPr>
              <p:cNvPr id="101" name="円/楕円 100">
                <a:extLst>
                  <a:ext uri="{FF2B5EF4-FFF2-40B4-BE49-F238E27FC236}">
                    <a16:creationId xmlns:a16="http://schemas.microsoft.com/office/drawing/2014/main" id="{1794916B-4050-6E4C-9F3F-7ED800502077}"/>
                  </a:ext>
                </a:extLst>
              </p:cNvPr>
              <p:cNvSpPr/>
              <p:nvPr/>
            </p:nvSpPr>
            <p:spPr>
              <a:xfrm>
                <a:off x="7545161"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21</a:t>
                </a:r>
                <a:endParaRPr kumimoji="1" lang="ja-JP" altLang="en-US" sz="1400" dirty="0" err="1">
                  <a:solidFill>
                    <a:schemeClr val="tx1"/>
                  </a:solidFill>
                </a:endParaRPr>
              </a:p>
            </p:txBody>
          </p:sp>
          <p:sp>
            <p:nvSpPr>
              <p:cNvPr id="104" name="円/楕円 103">
                <a:extLst>
                  <a:ext uri="{FF2B5EF4-FFF2-40B4-BE49-F238E27FC236}">
                    <a16:creationId xmlns:a16="http://schemas.microsoft.com/office/drawing/2014/main" id="{BEA98704-B3B9-3245-852F-2D14EE73AEEB}"/>
                  </a:ext>
                </a:extLst>
              </p:cNvPr>
              <p:cNvSpPr/>
              <p:nvPr/>
            </p:nvSpPr>
            <p:spPr>
              <a:xfrm>
                <a:off x="6681065" y="3302986"/>
                <a:ext cx="558062" cy="558062"/>
              </a:xfrm>
              <a:prstGeom prst="ellipse">
                <a:avLst/>
              </a:prstGeom>
              <a:solidFill>
                <a:schemeClr val="accent5"/>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11</a:t>
                </a:r>
                <a:endParaRPr kumimoji="1" lang="ja-JP" altLang="en-US" sz="1400" dirty="0" err="1">
                  <a:solidFill>
                    <a:schemeClr val="tx1"/>
                  </a:solidFill>
                </a:endParaRPr>
              </a:p>
            </p:txBody>
          </p:sp>
          <p:sp>
            <p:nvSpPr>
              <p:cNvPr id="109" name="円/楕円 108">
                <a:extLst>
                  <a:ext uri="{FF2B5EF4-FFF2-40B4-BE49-F238E27FC236}">
                    <a16:creationId xmlns:a16="http://schemas.microsoft.com/office/drawing/2014/main" id="{C2843236-F0F3-4C4B-B598-C3E9C780D112}"/>
                  </a:ext>
                </a:extLst>
              </p:cNvPr>
              <p:cNvSpPr/>
              <p:nvPr/>
            </p:nvSpPr>
            <p:spPr>
              <a:xfrm>
                <a:off x="6681065" y="5031178"/>
                <a:ext cx="558062" cy="558062"/>
              </a:xfrm>
              <a:prstGeom prst="ellipse">
                <a:avLst/>
              </a:prstGeom>
              <a:solidFill>
                <a:schemeClr val="accent6"/>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17</a:t>
                </a:r>
                <a:endParaRPr kumimoji="1" lang="ja-JP" altLang="en-US" sz="1400" dirty="0" err="1">
                  <a:solidFill>
                    <a:schemeClr val="tx1"/>
                  </a:solidFill>
                </a:endParaRPr>
              </a:p>
            </p:txBody>
          </p:sp>
          <p:cxnSp>
            <p:nvCxnSpPr>
              <p:cNvPr id="3" name="直線コネクタ 2">
                <a:extLst>
                  <a:ext uri="{FF2B5EF4-FFF2-40B4-BE49-F238E27FC236}">
                    <a16:creationId xmlns:a16="http://schemas.microsoft.com/office/drawing/2014/main" id="{F9E4FD03-0921-744F-B4EC-337628695667}"/>
                  </a:ext>
                </a:extLst>
              </p:cNvPr>
              <p:cNvCxnSpPr/>
              <p:nvPr/>
            </p:nvCxnSpPr>
            <p:spPr>
              <a:xfrm flipV="1">
                <a:off x="6096000"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10000494-C2E8-324D-9B1B-50D0D4C2DCE0}"/>
                  </a:ext>
                </a:extLst>
              </p:cNvPr>
              <p:cNvCxnSpPr>
                <a:stCxn id="92" idx="0"/>
                <a:endCxn id="37" idx="4"/>
              </p:cNvCxnSpPr>
              <p:nvPr/>
            </p:nvCxnSpPr>
            <p:spPr>
              <a:xfrm flipV="1">
                <a:off x="6096000"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D55044D3-BD99-D24E-BD95-07940F78FCD8}"/>
                  </a:ext>
                </a:extLst>
              </p:cNvPr>
              <p:cNvCxnSpPr>
                <a:stCxn id="37" idx="6"/>
                <a:endCxn id="85" idx="2"/>
              </p:cNvCxnSpPr>
              <p:nvPr/>
            </p:nvCxnSpPr>
            <p:spPr>
              <a:xfrm>
                <a:off x="6375031" y="971727"/>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1" name="直線コネクタ 90">
                <a:extLst>
                  <a:ext uri="{FF2B5EF4-FFF2-40B4-BE49-F238E27FC236}">
                    <a16:creationId xmlns:a16="http://schemas.microsoft.com/office/drawing/2014/main" id="{51C29938-AF91-D440-9499-022BEF259EC4}"/>
                  </a:ext>
                </a:extLst>
              </p:cNvPr>
              <p:cNvCxnSpPr>
                <a:stCxn id="88" idx="1"/>
                <a:endCxn id="37" idx="5"/>
              </p:cNvCxnSpPr>
              <p:nvPr/>
            </p:nvCxnSpPr>
            <p:spPr>
              <a:xfrm flipH="1" flipV="1">
                <a:off x="6293305"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7" name="直線コネクタ 106">
                <a:extLst>
                  <a:ext uri="{FF2B5EF4-FFF2-40B4-BE49-F238E27FC236}">
                    <a16:creationId xmlns:a16="http://schemas.microsoft.com/office/drawing/2014/main" id="{AA1B06B2-499F-1F4D-89B4-836FDEC19A3D}"/>
                  </a:ext>
                </a:extLst>
              </p:cNvPr>
              <p:cNvCxnSpPr>
                <a:stCxn id="88" idx="7"/>
                <a:endCxn id="85" idx="3"/>
              </p:cNvCxnSpPr>
              <p:nvPr/>
            </p:nvCxnSpPr>
            <p:spPr>
              <a:xfrm flipV="1">
                <a:off x="7157401"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2" name="直線コネクタ 111">
                <a:extLst>
                  <a:ext uri="{FF2B5EF4-FFF2-40B4-BE49-F238E27FC236}">
                    <a16:creationId xmlns:a16="http://schemas.microsoft.com/office/drawing/2014/main" id="{4A7001F3-C3B2-BF46-9951-45F626DD2262}"/>
                  </a:ext>
                </a:extLst>
              </p:cNvPr>
              <p:cNvCxnSpPr>
                <a:stCxn id="92" idx="7"/>
                <a:endCxn id="88" idx="3"/>
              </p:cNvCxnSpPr>
              <p:nvPr/>
            </p:nvCxnSpPr>
            <p:spPr>
              <a:xfrm flipV="1">
                <a:off x="6293305"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3" name="直線コネクタ 112">
                <a:extLst>
                  <a:ext uri="{FF2B5EF4-FFF2-40B4-BE49-F238E27FC236}">
                    <a16:creationId xmlns:a16="http://schemas.microsoft.com/office/drawing/2014/main" id="{6E33BBB0-79B4-1949-8349-BC2454C4176C}"/>
                  </a:ext>
                </a:extLst>
              </p:cNvPr>
              <p:cNvCxnSpPr>
                <a:cxnSpLocks/>
                <a:stCxn id="88" idx="5"/>
                <a:endCxn id="93" idx="1"/>
              </p:cNvCxnSpPr>
              <p:nvPr/>
            </p:nvCxnSpPr>
            <p:spPr>
              <a:xfrm>
                <a:off x="7157401"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9" name="直線コネクタ 118">
                <a:extLst>
                  <a:ext uri="{FF2B5EF4-FFF2-40B4-BE49-F238E27FC236}">
                    <a16:creationId xmlns:a16="http://schemas.microsoft.com/office/drawing/2014/main" id="{00B2E016-7732-B647-891C-1D105D9AF3C4}"/>
                  </a:ext>
                </a:extLst>
              </p:cNvPr>
              <p:cNvCxnSpPr>
                <a:cxnSpLocks/>
                <a:stCxn id="100" idx="0"/>
                <a:endCxn id="96" idx="4"/>
              </p:cNvCxnSpPr>
              <p:nvPr/>
            </p:nvCxnSpPr>
            <p:spPr>
              <a:xfrm flipV="1">
                <a:off x="6096000"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2" name="直線コネクタ 121">
                <a:extLst>
                  <a:ext uri="{FF2B5EF4-FFF2-40B4-BE49-F238E27FC236}">
                    <a16:creationId xmlns:a16="http://schemas.microsoft.com/office/drawing/2014/main" id="{980A88DF-C09E-4245-819C-3E67FDB4E94C}"/>
                  </a:ext>
                </a:extLst>
              </p:cNvPr>
              <p:cNvCxnSpPr>
                <a:cxnSpLocks/>
                <a:stCxn id="96" idx="7"/>
                <a:endCxn id="104" idx="3"/>
              </p:cNvCxnSpPr>
              <p:nvPr/>
            </p:nvCxnSpPr>
            <p:spPr>
              <a:xfrm flipV="1">
                <a:off x="6293305"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5" name="直線コネクタ 124">
                <a:extLst>
                  <a:ext uri="{FF2B5EF4-FFF2-40B4-BE49-F238E27FC236}">
                    <a16:creationId xmlns:a16="http://schemas.microsoft.com/office/drawing/2014/main" id="{05B0EDD9-445A-3C48-A467-20360A196B8A}"/>
                  </a:ext>
                </a:extLst>
              </p:cNvPr>
              <p:cNvCxnSpPr>
                <a:cxnSpLocks/>
                <a:stCxn id="104" idx="7"/>
                <a:endCxn id="93" idx="3"/>
              </p:cNvCxnSpPr>
              <p:nvPr/>
            </p:nvCxnSpPr>
            <p:spPr>
              <a:xfrm flipV="1">
                <a:off x="7157401"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8" name="直線コネクタ 127">
                <a:extLst>
                  <a:ext uri="{FF2B5EF4-FFF2-40B4-BE49-F238E27FC236}">
                    <a16:creationId xmlns:a16="http://schemas.microsoft.com/office/drawing/2014/main" id="{52B9EE08-6ADB-AF42-B7C2-606BC354A5A1}"/>
                  </a:ext>
                </a:extLst>
              </p:cNvPr>
              <p:cNvCxnSpPr>
                <a:cxnSpLocks/>
                <a:stCxn id="104" idx="1"/>
                <a:endCxn id="92" idx="5"/>
              </p:cNvCxnSpPr>
              <p:nvPr/>
            </p:nvCxnSpPr>
            <p:spPr>
              <a:xfrm flipH="1" flipV="1">
                <a:off x="6293305"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1" name="直線コネクタ 130">
                <a:extLst>
                  <a:ext uri="{FF2B5EF4-FFF2-40B4-BE49-F238E27FC236}">
                    <a16:creationId xmlns:a16="http://schemas.microsoft.com/office/drawing/2014/main" id="{7DFC69ED-1E22-DD4F-87E5-CB05E8735392}"/>
                  </a:ext>
                </a:extLst>
              </p:cNvPr>
              <p:cNvCxnSpPr>
                <a:cxnSpLocks/>
                <a:stCxn id="96" idx="5"/>
                <a:endCxn id="109" idx="1"/>
              </p:cNvCxnSpPr>
              <p:nvPr/>
            </p:nvCxnSpPr>
            <p:spPr>
              <a:xfrm>
                <a:off x="6293305"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4" name="直線コネクタ 133">
                <a:extLst>
                  <a:ext uri="{FF2B5EF4-FFF2-40B4-BE49-F238E27FC236}">
                    <a16:creationId xmlns:a16="http://schemas.microsoft.com/office/drawing/2014/main" id="{0F5AD41C-3AA2-854C-9E5D-1A1AC7540D40}"/>
                  </a:ext>
                </a:extLst>
              </p:cNvPr>
              <p:cNvCxnSpPr>
                <a:cxnSpLocks/>
                <a:stCxn id="100" idx="7"/>
                <a:endCxn id="109" idx="3"/>
              </p:cNvCxnSpPr>
              <p:nvPr/>
            </p:nvCxnSpPr>
            <p:spPr>
              <a:xfrm flipV="1">
                <a:off x="6293305"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7" name="直線コネクタ 136">
                <a:extLst>
                  <a:ext uri="{FF2B5EF4-FFF2-40B4-BE49-F238E27FC236}">
                    <a16:creationId xmlns:a16="http://schemas.microsoft.com/office/drawing/2014/main" id="{D51157B1-9413-AF48-B362-C0ACD713B7BE}"/>
                  </a:ext>
                </a:extLst>
              </p:cNvPr>
              <p:cNvCxnSpPr>
                <a:cxnSpLocks/>
                <a:stCxn id="96" idx="6"/>
                <a:endCxn id="97" idx="2"/>
              </p:cNvCxnSpPr>
              <p:nvPr/>
            </p:nvCxnSpPr>
            <p:spPr>
              <a:xfrm>
                <a:off x="6375031" y="4428111"/>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0" name="直線コネクタ 139">
                <a:extLst>
                  <a:ext uri="{FF2B5EF4-FFF2-40B4-BE49-F238E27FC236}">
                    <a16:creationId xmlns:a16="http://schemas.microsoft.com/office/drawing/2014/main" id="{8E2D9501-1705-2644-9AFE-2EC9C138FF3E}"/>
                  </a:ext>
                </a:extLst>
              </p:cNvPr>
              <p:cNvCxnSpPr>
                <a:cxnSpLocks/>
                <a:stCxn id="100" idx="6"/>
                <a:endCxn id="101" idx="2"/>
              </p:cNvCxnSpPr>
              <p:nvPr/>
            </p:nvCxnSpPr>
            <p:spPr>
              <a:xfrm>
                <a:off x="6375031" y="6156303"/>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3" name="直線コネクタ 142">
                <a:extLst>
                  <a:ext uri="{FF2B5EF4-FFF2-40B4-BE49-F238E27FC236}">
                    <a16:creationId xmlns:a16="http://schemas.microsoft.com/office/drawing/2014/main" id="{C6D42C15-CD79-574A-A149-A5300A139835}"/>
                  </a:ext>
                </a:extLst>
              </p:cNvPr>
              <p:cNvCxnSpPr>
                <a:cxnSpLocks/>
                <a:stCxn id="109" idx="5"/>
                <a:endCxn id="101" idx="1"/>
              </p:cNvCxnSpPr>
              <p:nvPr/>
            </p:nvCxnSpPr>
            <p:spPr>
              <a:xfrm>
                <a:off x="7157401"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6" name="直線コネクタ 145">
                <a:extLst>
                  <a:ext uri="{FF2B5EF4-FFF2-40B4-BE49-F238E27FC236}">
                    <a16:creationId xmlns:a16="http://schemas.microsoft.com/office/drawing/2014/main" id="{EDD0E7DE-40B7-BE4A-A863-46E7D7D29167}"/>
                  </a:ext>
                </a:extLst>
              </p:cNvPr>
              <p:cNvCxnSpPr>
                <a:cxnSpLocks/>
                <a:stCxn id="109" idx="7"/>
                <a:endCxn id="97" idx="3"/>
              </p:cNvCxnSpPr>
              <p:nvPr/>
            </p:nvCxnSpPr>
            <p:spPr>
              <a:xfrm flipV="1">
                <a:off x="7157401"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9" name="直線コネクタ 148">
                <a:extLst>
                  <a:ext uri="{FF2B5EF4-FFF2-40B4-BE49-F238E27FC236}">
                    <a16:creationId xmlns:a16="http://schemas.microsoft.com/office/drawing/2014/main" id="{592A8D2C-B407-254B-8A9E-0EE966BA0EC6}"/>
                  </a:ext>
                </a:extLst>
              </p:cNvPr>
              <p:cNvCxnSpPr>
                <a:cxnSpLocks/>
              </p:cNvCxnSpPr>
              <p:nvPr/>
            </p:nvCxnSpPr>
            <p:spPr>
              <a:xfrm flipV="1">
                <a:off x="7824192"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2" name="直線コネクタ 151">
                <a:extLst>
                  <a:ext uri="{FF2B5EF4-FFF2-40B4-BE49-F238E27FC236}">
                    <a16:creationId xmlns:a16="http://schemas.microsoft.com/office/drawing/2014/main" id="{6976B23E-3B7B-7F4E-A8FD-68394D635E1F}"/>
                  </a:ext>
                </a:extLst>
              </p:cNvPr>
              <p:cNvCxnSpPr>
                <a:cxnSpLocks/>
                <a:stCxn id="97" idx="1"/>
                <a:endCxn id="104" idx="5"/>
              </p:cNvCxnSpPr>
              <p:nvPr/>
            </p:nvCxnSpPr>
            <p:spPr>
              <a:xfrm flipH="1" flipV="1">
                <a:off x="7157401"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5" name="直線コネクタ 154">
                <a:extLst>
                  <a:ext uri="{FF2B5EF4-FFF2-40B4-BE49-F238E27FC236}">
                    <a16:creationId xmlns:a16="http://schemas.microsoft.com/office/drawing/2014/main" id="{FA683FC1-7F13-B045-986C-7F8C771CDDEB}"/>
                  </a:ext>
                </a:extLst>
              </p:cNvPr>
              <p:cNvCxnSpPr>
                <a:cxnSpLocks/>
              </p:cNvCxnSpPr>
              <p:nvPr/>
            </p:nvCxnSpPr>
            <p:spPr>
              <a:xfrm flipV="1">
                <a:off x="7824192"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8" name="直線コネクタ 157">
                <a:extLst>
                  <a:ext uri="{FF2B5EF4-FFF2-40B4-BE49-F238E27FC236}">
                    <a16:creationId xmlns:a16="http://schemas.microsoft.com/office/drawing/2014/main" id="{37112907-E53E-A143-803F-BE0CE09A6ADD}"/>
                  </a:ext>
                </a:extLst>
              </p:cNvPr>
              <p:cNvCxnSpPr>
                <a:cxnSpLocks/>
              </p:cNvCxnSpPr>
              <p:nvPr/>
            </p:nvCxnSpPr>
            <p:spPr>
              <a:xfrm flipV="1">
                <a:off x="7824192"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65" name="グループ化 164">
              <a:extLst>
                <a:ext uri="{FF2B5EF4-FFF2-40B4-BE49-F238E27FC236}">
                  <a16:creationId xmlns:a16="http://schemas.microsoft.com/office/drawing/2014/main" id="{959098E5-613F-8248-AA24-3C7376760D6A}"/>
                </a:ext>
              </a:extLst>
            </p:cNvPr>
            <p:cNvGrpSpPr/>
            <p:nvPr/>
          </p:nvGrpSpPr>
          <p:grpSpPr>
            <a:xfrm>
              <a:off x="9336360" y="692696"/>
              <a:ext cx="2286254" cy="5742638"/>
              <a:chOff x="5816969" y="692696"/>
              <a:chExt cx="2286254" cy="5742638"/>
            </a:xfrm>
          </p:grpSpPr>
          <p:sp>
            <p:nvSpPr>
              <p:cNvPr id="166" name="円/楕円 165">
                <a:extLst>
                  <a:ext uri="{FF2B5EF4-FFF2-40B4-BE49-F238E27FC236}">
                    <a16:creationId xmlns:a16="http://schemas.microsoft.com/office/drawing/2014/main" id="{990E401C-1C72-B34A-B467-B368EFC2DAAC}"/>
                  </a:ext>
                </a:extLst>
              </p:cNvPr>
              <p:cNvSpPr/>
              <p:nvPr/>
            </p:nvSpPr>
            <p:spPr>
              <a:xfrm>
                <a:off x="5816969"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a:t>
                </a:r>
                <a:endParaRPr kumimoji="1" lang="ja-JP" altLang="en-US" sz="1400" dirty="0" err="1">
                  <a:solidFill>
                    <a:schemeClr val="tx1"/>
                  </a:solidFill>
                </a:endParaRPr>
              </a:p>
            </p:txBody>
          </p:sp>
          <p:sp>
            <p:nvSpPr>
              <p:cNvPr id="167" name="円/楕円 166">
                <a:extLst>
                  <a:ext uri="{FF2B5EF4-FFF2-40B4-BE49-F238E27FC236}">
                    <a16:creationId xmlns:a16="http://schemas.microsoft.com/office/drawing/2014/main" id="{9C3397E3-4F73-A046-BA4F-216FF2935EC7}"/>
                  </a:ext>
                </a:extLst>
              </p:cNvPr>
              <p:cNvSpPr/>
              <p:nvPr/>
            </p:nvSpPr>
            <p:spPr>
              <a:xfrm>
                <a:off x="7545161"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3</a:t>
                </a:r>
                <a:endParaRPr kumimoji="1" lang="ja-JP" altLang="en-US" sz="1400" dirty="0" err="1">
                  <a:solidFill>
                    <a:schemeClr val="tx1"/>
                  </a:solidFill>
                </a:endParaRPr>
              </a:p>
            </p:txBody>
          </p:sp>
          <p:sp>
            <p:nvSpPr>
              <p:cNvPr id="168" name="円/楕円 167">
                <a:extLst>
                  <a:ext uri="{FF2B5EF4-FFF2-40B4-BE49-F238E27FC236}">
                    <a16:creationId xmlns:a16="http://schemas.microsoft.com/office/drawing/2014/main" id="{E4C5033B-4E9F-1445-8155-37F139D16B80}"/>
                  </a:ext>
                </a:extLst>
              </p:cNvPr>
              <p:cNvSpPr/>
              <p:nvPr/>
            </p:nvSpPr>
            <p:spPr>
              <a:xfrm>
                <a:off x="6681065" y="1574794"/>
                <a:ext cx="558062" cy="558062"/>
              </a:xfrm>
              <a:prstGeom prst="ellipse">
                <a:avLst/>
              </a:prstGeom>
              <a:solidFill>
                <a:srgbClr val="FF0000"/>
              </a:solidFill>
              <a:ln w="38100">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6</a:t>
                </a:r>
                <a:endParaRPr kumimoji="1" lang="ja-JP" altLang="en-US" sz="1400" dirty="0" err="1">
                  <a:solidFill>
                    <a:schemeClr val="tx1"/>
                  </a:solidFill>
                </a:endParaRPr>
              </a:p>
            </p:txBody>
          </p:sp>
          <p:sp>
            <p:nvSpPr>
              <p:cNvPr id="169" name="円/楕円 168">
                <a:extLst>
                  <a:ext uri="{FF2B5EF4-FFF2-40B4-BE49-F238E27FC236}">
                    <a16:creationId xmlns:a16="http://schemas.microsoft.com/office/drawing/2014/main" id="{8509BEB8-8A2E-AA46-B335-61C4FDCF17E7}"/>
                  </a:ext>
                </a:extLst>
              </p:cNvPr>
              <p:cNvSpPr/>
              <p:nvPr/>
            </p:nvSpPr>
            <p:spPr>
              <a:xfrm>
                <a:off x="5816969"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a:t>
                </a:r>
                <a:endParaRPr kumimoji="1" lang="ja-JP" altLang="en-US" sz="1400" dirty="0" err="1">
                  <a:solidFill>
                    <a:schemeClr val="tx1"/>
                  </a:solidFill>
                </a:endParaRPr>
              </a:p>
            </p:txBody>
          </p:sp>
          <p:sp>
            <p:nvSpPr>
              <p:cNvPr id="170" name="円/楕円 169">
                <a:extLst>
                  <a:ext uri="{FF2B5EF4-FFF2-40B4-BE49-F238E27FC236}">
                    <a16:creationId xmlns:a16="http://schemas.microsoft.com/office/drawing/2014/main" id="{DAF187DF-3DFF-DC48-A596-119367BC4848}"/>
                  </a:ext>
                </a:extLst>
              </p:cNvPr>
              <p:cNvSpPr/>
              <p:nvPr/>
            </p:nvSpPr>
            <p:spPr>
              <a:xfrm>
                <a:off x="7545161"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10</a:t>
                </a:r>
                <a:endParaRPr kumimoji="1" lang="ja-JP" altLang="en-US" sz="1400" dirty="0" err="1">
                  <a:solidFill>
                    <a:schemeClr val="tx1"/>
                  </a:solidFill>
                </a:endParaRPr>
              </a:p>
            </p:txBody>
          </p:sp>
          <p:sp>
            <p:nvSpPr>
              <p:cNvPr id="171" name="円/楕円 170">
                <a:extLst>
                  <a:ext uri="{FF2B5EF4-FFF2-40B4-BE49-F238E27FC236}">
                    <a16:creationId xmlns:a16="http://schemas.microsoft.com/office/drawing/2014/main" id="{2A20970F-5F85-ED44-9B60-12BE345BC844}"/>
                  </a:ext>
                </a:extLst>
              </p:cNvPr>
              <p:cNvSpPr/>
              <p:nvPr/>
            </p:nvSpPr>
            <p:spPr>
              <a:xfrm>
                <a:off x="5816969"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15</a:t>
                </a:r>
                <a:endParaRPr kumimoji="1" lang="ja-JP" altLang="en-US" sz="1400" dirty="0" err="1">
                  <a:solidFill>
                    <a:schemeClr val="tx1"/>
                  </a:solidFill>
                </a:endParaRPr>
              </a:p>
            </p:txBody>
          </p:sp>
          <p:sp>
            <p:nvSpPr>
              <p:cNvPr id="172" name="円/楕円 171">
                <a:extLst>
                  <a:ext uri="{FF2B5EF4-FFF2-40B4-BE49-F238E27FC236}">
                    <a16:creationId xmlns:a16="http://schemas.microsoft.com/office/drawing/2014/main" id="{E409B8CB-9427-134B-B7B8-5DE9386A089E}"/>
                  </a:ext>
                </a:extLst>
              </p:cNvPr>
              <p:cNvSpPr/>
              <p:nvPr/>
            </p:nvSpPr>
            <p:spPr>
              <a:xfrm>
                <a:off x="7545161"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16</a:t>
                </a:r>
                <a:endParaRPr kumimoji="1" lang="ja-JP" altLang="en-US" sz="1400" dirty="0" err="1">
                  <a:solidFill>
                    <a:schemeClr val="tx1"/>
                  </a:solidFill>
                </a:endParaRPr>
              </a:p>
            </p:txBody>
          </p:sp>
          <p:sp>
            <p:nvSpPr>
              <p:cNvPr id="173" name="円/楕円 172">
                <a:extLst>
                  <a:ext uri="{FF2B5EF4-FFF2-40B4-BE49-F238E27FC236}">
                    <a16:creationId xmlns:a16="http://schemas.microsoft.com/office/drawing/2014/main" id="{D6B64710-13C1-3548-8155-1B57269C2C80}"/>
                  </a:ext>
                </a:extLst>
              </p:cNvPr>
              <p:cNvSpPr/>
              <p:nvPr/>
            </p:nvSpPr>
            <p:spPr>
              <a:xfrm>
                <a:off x="5816969"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22</a:t>
                </a:r>
                <a:endParaRPr kumimoji="1" lang="ja-JP" altLang="en-US" sz="1400" dirty="0" err="1">
                  <a:solidFill>
                    <a:schemeClr val="tx1"/>
                  </a:solidFill>
                </a:endParaRPr>
              </a:p>
            </p:txBody>
          </p:sp>
          <p:sp>
            <p:nvSpPr>
              <p:cNvPr id="174" name="円/楕円 173">
                <a:extLst>
                  <a:ext uri="{FF2B5EF4-FFF2-40B4-BE49-F238E27FC236}">
                    <a16:creationId xmlns:a16="http://schemas.microsoft.com/office/drawing/2014/main" id="{D0FDDEAF-B7F4-0F4B-A892-295114F34964}"/>
                  </a:ext>
                </a:extLst>
              </p:cNvPr>
              <p:cNvSpPr/>
              <p:nvPr/>
            </p:nvSpPr>
            <p:spPr>
              <a:xfrm>
                <a:off x="7545161"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23</a:t>
                </a:r>
                <a:endParaRPr kumimoji="1" lang="ja-JP" altLang="en-US" sz="1400" dirty="0" err="1">
                  <a:solidFill>
                    <a:schemeClr val="tx1"/>
                  </a:solidFill>
                </a:endParaRPr>
              </a:p>
            </p:txBody>
          </p:sp>
          <p:sp>
            <p:nvSpPr>
              <p:cNvPr id="175" name="円/楕円 174">
                <a:extLst>
                  <a:ext uri="{FF2B5EF4-FFF2-40B4-BE49-F238E27FC236}">
                    <a16:creationId xmlns:a16="http://schemas.microsoft.com/office/drawing/2014/main" id="{609974D6-54AF-B84D-BCCE-20DF68C7EE0E}"/>
                  </a:ext>
                </a:extLst>
              </p:cNvPr>
              <p:cNvSpPr/>
              <p:nvPr/>
            </p:nvSpPr>
            <p:spPr>
              <a:xfrm>
                <a:off x="6681065" y="3302986"/>
                <a:ext cx="558062" cy="558062"/>
              </a:xfrm>
              <a:prstGeom prst="ellipse">
                <a:avLst/>
              </a:prstGeom>
              <a:solidFill>
                <a:srgbClr val="FFFF00"/>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12</a:t>
                </a:r>
                <a:endParaRPr kumimoji="1" lang="ja-JP" altLang="en-US" sz="1400" dirty="0" err="1">
                  <a:solidFill>
                    <a:schemeClr val="tx1"/>
                  </a:solidFill>
                </a:endParaRPr>
              </a:p>
            </p:txBody>
          </p:sp>
          <p:sp>
            <p:nvSpPr>
              <p:cNvPr id="176" name="円/楕円 175">
                <a:extLst>
                  <a:ext uri="{FF2B5EF4-FFF2-40B4-BE49-F238E27FC236}">
                    <a16:creationId xmlns:a16="http://schemas.microsoft.com/office/drawing/2014/main" id="{C0CB62E0-FC5C-DA4F-8336-10CA3D63D43D}"/>
                  </a:ext>
                </a:extLst>
              </p:cNvPr>
              <p:cNvSpPr/>
              <p:nvPr/>
            </p:nvSpPr>
            <p:spPr>
              <a:xfrm>
                <a:off x="6681065" y="5031178"/>
                <a:ext cx="558062" cy="558062"/>
              </a:xfrm>
              <a:prstGeom prst="ellipse">
                <a:avLst/>
              </a:prstGeom>
              <a:solidFill>
                <a:schemeClr val="accent5"/>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19</a:t>
                </a:r>
                <a:endParaRPr kumimoji="1" lang="ja-JP" altLang="en-US" sz="1400" dirty="0" err="1">
                  <a:solidFill>
                    <a:schemeClr val="tx1"/>
                  </a:solidFill>
                </a:endParaRPr>
              </a:p>
            </p:txBody>
          </p:sp>
          <p:cxnSp>
            <p:nvCxnSpPr>
              <p:cNvPr id="177" name="直線コネクタ 176">
                <a:extLst>
                  <a:ext uri="{FF2B5EF4-FFF2-40B4-BE49-F238E27FC236}">
                    <a16:creationId xmlns:a16="http://schemas.microsoft.com/office/drawing/2014/main" id="{64A294CC-B067-0246-BDB9-6B9D2742C507}"/>
                  </a:ext>
                </a:extLst>
              </p:cNvPr>
              <p:cNvCxnSpPr/>
              <p:nvPr/>
            </p:nvCxnSpPr>
            <p:spPr>
              <a:xfrm flipV="1">
                <a:off x="6096000"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8" name="直線コネクタ 177">
                <a:extLst>
                  <a:ext uri="{FF2B5EF4-FFF2-40B4-BE49-F238E27FC236}">
                    <a16:creationId xmlns:a16="http://schemas.microsoft.com/office/drawing/2014/main" id="{29F7D520-12F8-5C4F-AAF1-E83F693B2B0C}"/>
                  </a:ext>
                </a:extLst>
              </p:cNvPr>
              <p:cNvCxnSpPr>
                <a:stCxn id="169" idx="0"/>
                <a:endCxn id="166" idx="4"/>
              </p:cNvCxnSpPr>
              <p:nvPr/>
            </p:nvCxnSpPr>
            <p:spPr>
              <a:xfrm flipV="1">
                <a:off x="6096000"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9" name="直線コネクタ 178">
                <a:extLst>
                  <a:ext uri="{FF2B5EF4-FFF2-40B4-BE49-F238E27FC236}">
                    <a16:creationId xmlns:a16="http://schemas.microsoft.com/office/drawing/2014/main" id="{26A047FA-6578-D54E-B3E6-F0559F322B56}"/>
                  </a:ext>
                </a:extLst>
              </p:cNvPr>
              <p:cNvCxnSpPr>
                <a:stCxn id="166" idx="6"/>
                <a:endCxn id="167" idx="2"/>
              </p:cNvCxnSpPr>
              <p:nvPr/>
            </p:nvCxnSpPr>
            <p:spPr>
              <a:xfrm>
                <a:off x="6375031" y="971727"/>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0" name="直線コネクタ 179">
                <a:extLst>
                  <a:ext uri="{FF2B5EF4-FFF2-40B4-BE49-F238E27FC236}">
                    <a16:creationId xmlns:a16="http://schemas.microsoft.com/office/drawing/2014/main" id="{E7176C07-00BB-3646-A94A-949A2EDF9F6F}"/>
                  </a:ext>
                </a:extLst>
              </p:cNvPr>
              <p:cNvCxnSpPr>
                <a:stCxn id="168" idx="1"/>
                <a:endCxn id="166" idx="5"/>
              </p:cNvCxnSpPr>
              <p:nvPr/>
            </p:nvCxnSpPr>
            <p:spPr>
              <a:xfrm flipH="1" flipV="1">
                <a:off x="6293305"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1" name="直線コネクタ 180">
                <a:extLst>
                  <a:ext uri="{FF2B5EF4-FFF2-40B4-BE49-F238E27FC236}">
                    <a16:creationId xmlns:a16="http://schemas.microsoft.com/office/drawing/2014/main" id="{8E30617A-B54A-E243-801F-EFE1D7DE7C8F}"/>
                  </a:ext>
                </a:extLst>
              </p:cNvPr>
              <p:cNvCxnSpPr>
                <a:stCxn id="168" idx="7"/>
                <a:endCxn id="167" idx="3"/>
              </p:cNvCxnSpPr>
              <p:nvPr/>
            </p:nvCxnSpPr>
            <p:spPr>
              <a:xfrm flipV="1">
                <a:off x="7157401"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2" name="直線コネクタ 181">
                <a:extLst>
                  <a:ext uri="{FF2B5EF4-FFF2-40B4-BE49-F238E27FC236}">
                    <a16:creationId xmlns:a16="http://schemas.microsoft.com/office/drawing/2014/main" id="{274F122D-C77D-A946-9414-5B00674C73FA}"/>
                  </a:ext>
                </a:extLst>
              </p:cNvPr>
              <p:cNvCxnSpPr>
                <a:stCxn id="169" idx="7"/>
                <a:endCxn id="168" idx="3"/>
              </p:cNvCxnSpPr>
              <p:nvPr/>
            </p:nvCxnSpPr>
            <p:spPr>
              <a:xfrm flipV="1">
                <a:off x="6293305"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3" name="直線コネクタ 182">
                <a:extLst>
                  <a:ext uri="{FF2B5EF4-FFF2-40B4-BE49-F238E27FC236}">
                    <a16:creationId xmlns:a16="http://schemas.microsoft.com/office/drawing/2014/main" id="{DB92C21B-3FAE-6140-8F7D-15018D45F87D}"/>
                  </a:ext>
                </a:extLst>
              </p:cNvPr>
              <p:cNvCxnSpPr>
                <a:cxnSpLocks/>
                <a:stCxn id="168" idx="5"/>
                <a:endCxn id="170" idx="1"/>
              </p:cNvCxnSpPr>
              <p:nvPr/>
            </p:nvCxnSpPr>
            <p:spPr>
              <a:xfrm>
                <a:off x="7157401"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4" name="直線コネクタ 183">
                <a:extLst>
                  <a:ext uri="{FF2B5EF4-FFF2-40B4-BE49-F238E27FC236}">
                    <a16:creationId xmlns:a16="http://schemas.microsoft.com/office/drawing/2014/main" id="{978ED2B1-BDD0-7B4C-903F-77978BDD0E50}"/>
                  </a:ext>
                </a:extLst>
              </p:cNvPr>
              <p:cNvCxnSpPr>
                <a:cxnSpLocks/>
                <a:stCxn id="173" idx="0"/>
                <a:endCxn id="171" idx="4"/>
              </p:cNvCxnSpPr>
              <p:nvPr/>
            </p:nvCxnSpPr>
            <p:spPr>
              <a:xfrm flipV="1">
                <a:off x="6096000"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5" name="直線コネクタ 184">
                <a:extLst>
                  <a:ext uri="{FF2B5EF4-FFF2-40B4-BE49-F238E27FC236}">
                    <a16:creationId xmlns:a16="http://schemas.microsoft.com/office/drawing/2014/main" id="{43182DA5-76C2-6246-B7C6-DED8CDEE1CE8}"/>
                  </a:ext>
                </a:extLst>
              </p:cNvPr>
              <p:cNvCxnSpPr>
                <a:cxnSpLocks/>
                <a:stCxn id="171" idx="7"/>
                <a:endCxn id="175" idx="3"/>
              </p:cNvCxnSpPr>
              <p:nvPr/>
            </p:nvCxnSpPr>
            <p:spPr>
              <a:xfrm flipV="1">
                <a:off x="6293305"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6" name="直線コネクタ 185">
                <a:extLst>
                  <a:ext uri="{FF2B5EF4-FFF2-40B4-BE49-F238E27FC236}">
                    <a16:creationId xmlns:a16="http://schemas.microsoft.com/office/drawing/2014/main" id="{4CA5FD7C-8B87-F141-95AF-A6E52D6CBCF5}"/>
                  </a:ext>
                </a:extLst>
              </p:cNvPr>
              <p:cNvCxnSpPr>
                <a:cxnSpLocks/>
                <a:stCxn id="175" idx="7"/>
                <a:endCxn id="170" idx="3"/>
              </p:cNvCxnSpPr>
              <p:nvPr/>
            </p:nvCxnSpPr>
            <p:spPr>
              <a:xfrm flipV="1">
                <a:off x="7157401"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7" name="直線コネクタ 186">
                <a:extLst>
                  <a:ext uri="{FF2B5EF4-FFF2-40B4-BE49-F238E27FC236}">
                    <a16:creationId xmlns:a16="http://schemas.microsoft.com/office/drawing/2014/main" id="{0D296F0D-0844-F44E-8C1D-EF2F2F19AE33}"/>
                  </a:ext>
                </a:extLst>
              </p:cNvPr>
              <p:cNvCxnSpPr>
                <a:cxnSpLocks/>
                <a:stCxn id="175" idx="1"/>
                <a:endCxn id="169" idx="5"/>
              </p:cNvCxnSpPr>
              <p:nvPr/>
            </p:nvCxnSpPr>
            <p:spPr>
              <a:xfrm flipH="1" flipV="1">
                <a:off x="6293305"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8" name="直線コネクタ 187">
                <a:extLst>
                  <a:ext uri="{FF2B5EF4-FFF2-40B4-BE49-F238E27FC236}">
                    <a16:creationId xmlns:a16="http://schemas.microsoft.com/office/drawing/2014/main" id="{16BB51F1-2324-D64B-A0B5-E0D98FDC1E14}"/>
                  </a:ext>
                </a:extLst>
              </p:cNvPr>
              <p:cNvCxnSpPr>
                <a:cxnSpLocks/>
                <a:stCxn id="171" idx="5"/>
                <a:endCxn id="176" idx="1"/>
              </p:cNvCxnSpPr>
              <p:nvPr/>
            </p:nvCxnSpPr>
            <p:spPr>
              <a:xfrm>
                <a:off x="6293305"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9" name="直線コネクタ 188">
                <a:extLst>
                  <a:ext uri="{FF2B5EF4-FFF2-40B4-BE49-F238E27FC236}">
                    <a16:creationId xmlns:a16="http://schemas.microsoft.com/office/drawing/2014/main" id="{779FF293-5A8F-464D-9B70-959601CFE1A8}"/>
                  </a:ext>
                </a:extLst>
              </p:cNvPr>
              <p:cNvCxnSpPr>
                <a:cxnSpLocks/>
                <a:stCxn id="173" idx="7"/>
                <a:endCxn id="176" idx="3"/>
              </p:cNvCxnSpPr>
              <p:nvPr/>
            </p:nvCxnSpPr>
            <p:spPr>
              <a:xfrm flipV="1">
                <a:off x="6293305"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0" name="直線コネクタ 189">
                <a:extLst>
                  <a:ext uri="{FF2B5EF4-FFF2-40B4-BE49-F238E27FC236}">
                    <a16:creationId xmlns:a16="http://schemas.microsoft.com/office/drawing/2014/main" id="{B73D49F9-F6D3-1342-BAA6-77DA053A3B55}"/>
                  </a:ext>
                </a:extLst>
              </p:cNvPr>
              <p:cNvCxnSpPr>
                <a:cxnSpLocks/>
                <a:stCxn id="171" idx="6"/>
                <a:endCxn id="172" idx="2"/>
              </p:cNvCxnSpPr>
              <p:nvPr/>
            </p:nvCxnSpPr>
            <p:spPr>
              <a:xfrm>
                <a:off x="6375031" y="4428111"/>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1" name="直線コネクタ 190">
                <a:extLst>
                  <a:ext uri="{FF2B5EF4-FFF2-40B4-BE49-F238E27FC236}">
                    <a16:creationId xmlns:a16="http://schemas.microsoft.com/office/drawing/2014/main" id="{4B647D87-595D-4443-BA3D-E154D036E958}"/>
                  </a:ext>
                </a:extLst>
              </p:cNvPr>
              <p:cNvCxnSpPr>
                <a:cxnSpLocks/>
                <a:stCxn id="173" idx="6"/>
                <a:endCxn id="174" idx="2"/>
              </p:cNvCxnSpPr>
              <p:nvPr/>
            </p:nvCxnSpPr>
            <p:spPr>
              <a:xfrm>
                <a:off x="6375031" y="6156303"/>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2" name="直線コネクタ 191">
                <a:extLst>
                  <a:ext uri="{FF2B5EF4-FFF2-40B4-BE49-F238E27FC236}">
                    <a16:creationId xmlns:a16="http://schemas.microsoft.com/office/drawing/2014/main" id="{4A4BDB48-00C4-484A-A912-A55FD8472EE1}"/>
                  </a:ext>
                </a:extLst>
              </p:cNvPr>
              <p:cNvCxnSpPr>
                <a:cxnSpLocks/>
                <a:stCxn id="176" idx="5"/>
                <a:endCxn id="174" idx="1"/>
              </p:cNvCxnSpPr>
              <p:nvPr/>
            </p:nvCxnSpPr>
            <p:spPr>
              <a:xfrm>
                <a:off x="7157401"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3" name="直線コネクタ 192">
                <a:extLst>
                  <a:ext uri="{FF2B5EF4-FFF2-40B4-BE49-F238E27FC236}">
                    <a16:creationId xmlns:a16="http://schemas.microsoft.com/office/drawing/2014/main" id="{370A5C7D-2AAD-6446-A7AE-A3E6DA7F8467}"/>
                  </a:ext>
                </a:extLst>
              </p:cNvPr>
              <p:cNvCxnSpPr>
                <a:cxnSpLocks/>
                <a:stCxn id="176" idx="7"/>
                <a:endCxn id="172" idx="3"/>
              </p:cNvCxnSpPr>
              <p:nvPr/>
            </p:nvCxnSpPr>
            <p:spPr>
              <a:xfrm flipV="1">
                <a:off x="7157401"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4" name="直線コネクタ 193">
                <a:extLst>
                  <a:ext uri="{FF2B5EF4-FFF2-40B4-BE49-F238E27FC236}">
                    <a16:creationId xmlns:a16="http://schemas.microsoft.com/office/drawing/2014/main" id="{AE9C5E3A-116B-6C42-B340-BB4D3968F643}"/>
                  </a:ext>
                </a:extLst>
              </p:cNvPr>
              <p:cNvCxnSpPr>
                <a:cxnSpLocks/>
              </p:cNvCxnSpPr>
              <p:nvPr/>
            </p:nvCxnSpPr>
            <p:spPr>
              <a:xfrm flipV="1">
                <a:off x="7824192"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5" name="直線コネクタ 194">
                <a:extLst>
                  <a:ext uri="{FF2B5EF4-FFF2-40B4-BE49-F238E27FC236}">
                    <a16:creationId xmlns:a16="http://schemas.microsoft.com/office/drawing/2014/main" id="{2690EB41-8316-8A44-BFC5-1C5713341C80}"/>
                  </a:ext>
                </a:extLst>
              </p:cNvPr>
              <p:cNvCxnSpPr>
                <a:cxnSpLocks/>
                <a:stCxn id="172" idx="1"/>
                <a:endCxn id="175" idx="5"/>
              </p:cNvCxnSpPr>
              <p:nvPr/>
            </p:nvCxnSpPr>
            <p:spPr>
              <a:xfrm flipH="1" flipV="1">
                <a:off x="7157401"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6" name="直線コネクタ 195">
                <a:extLst>
                  <a:ext uri="{FF2B5EF4-FFF2-40B4-BE49-F238E27FC236}">
                    <a16:creationId xmlns:a16="http://schemas.microsoft.com/office/drawing/2014/main" id="{12A1D72B-182D-DE41-8670-7A8AD616D8D0}"/>
                  </a:ext>
                </a:extLst>
              </p:cNvPr>
              <p:cNvCxnSpPr>
                <a:cxnSpLocks/>
              </p:cNvCxnSpPr>
              <p:nvPr/>
            </p:nvCxnSpPr>
            <p:spPr>
              <a:xfrm flipV="1">
                <a:off x="7824192"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7" name="直線コネクタ 196">
                <a:extLst>
                  <a:ext uri="{FF2B5EF4-FFF2-40B4-BE49-F238E27FC236}">
                    <a16:creationId xmlns:a16="http://schemas.microsoft.com/office/drawing/2014/main" id="{CB14F314-7623-D24A-AA63-884F8A9FB514}"/>
                  </a:ext>
                </a:extLst>
              </p:cNvPr>
              <p:cNvCxnSpPr>
                <a:cxnSpLocks/>
              </p:cNvCxnSpPr>
              <p:nvPr/>
            </p:nvCxnSpPr>
            <p:spPr>
              <a:xfrm flipV="1">
                <a:off x="7824192"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198" name="直線コネクタ 197">
              <a:extLst>
                <a:ext uri="{FF2B5EF4-FFF2-40B4-BE49-F238E27FC236}">
                  <a16:creationId xmlns:a16="http://schemas.microsoft.com/office/drawing/2014/main" id="{3EB28F7C-206E-5A4B-85C1-0AD36EA32EDB}"/>
                </a:ext>
              </a:extLst>
            </p:cNvPr>
            <p:cNvCxnSpPr>
              <a:cxnSpLocks/>
              <a:stCxn id="85" idx="6"/>
              <a:endCxn id="166" idx="2"/>
            </p:cNvCxnSpPr>
            <p:nvPr/>
          </p:nvCxnSpPr>
          <p:spPr>
            <a:xfrm>
              <a:off x="8103223" y="971727"/>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1" name="直線コネクタ 200">
              <a:extLst>
                <a:ext uri="{FF2B5EF4-FFF2-40B4-BE49-F238E27FC236}">
                  <a16:creationId xmlns:a16="http://schemas.microsoft.com/office/drawing/2014/main" id="{43A0889A-C0B5-C941-A13E-7ECB7F960EE1}"/>
                </a:ext>
              </a:extLst>
            </p:cNvPr>
            <p:cNvCxnSpPr>
              <a:cxnSpLocks/>
              <a:stCxn id="85" idx="5"/>
              <a:endCxn id="89" idx="1"/>
            </p:cNvCxnSpPr>
            <p:nvPr/>
          </p:nvCxnSpPr>
          <p:spPr>
            <a:xfrm>
              <a:off x="8021497"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4" name="直線コネクタ 203">
              <a:extLst>
                <a:ext uri="{FF2B5EF4-FFF2-40B4-BE49-F238E27FC236}">
                  <a16:creationId xmlns:a16="http://schemas.microsoft.com/office/drawing/2014/main" id="{8C523B6E-9FE7-F247-95D6-C3CEAB13C528}"/>
                </a:ext>
              </a:extLst>
            </p:cNvPr>
            <p:cNvCxnSpPr>
              <a:cxnSpLocks/>
              <a:stCxn id="166" idx="3"/>
              <a:endCxn id="89" idx="7"/>
            </p:cNvCxnSpPr>
            <p:nvPr/>
          </p:nvCxnSpPr>
          <p:spPr>
            <a:xfrm flipH="1">
              <a:off x="8885593" y="1169032"/>
              <a:ext cx="532493"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9" name="直線コネクタ 208">
              <a:extLst>
                <a:ext uri="{FF2B5EF4-FFF2-40B4-BE49-F238E27FC236}">
                  <a16:creationId xmlns:a16="http://schemas.microsoft.com/office/drawing/2014/main" id="{AADDF17B-85AD-9444-A6C1-A4D2532278E1}"/>
                </a:ext>
              </a:extLst>
            </p:cNvPr>
            <p:cNvCxnSpPr>
              <a:cxnSpLocks/>
              <a:stCxn id="89" idx="3"/>
              <a:endCxn id="93" idx="7"/>
            </p:cNvCxnSpPr>
            <p:nvPr/>
          </p:nvCxnSpPr>
          <p:spPr>
            <a:xfrm flipH="1">
              <a:off x="8021497"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2" name="直線コネクタ 211">
              <a:extLst>
                <a:ext uri="{FF2B5EF4-FFF2-40B4-BE49-F238E27FC236}">
                  <a16:creationId xmlns:a16="http://schemas.microsoft.com/office/drawing/2014/main" id="{CB1FF459-F572-2A4A-8D4C-EB836D7BE0EE}"/>
                </a:ext>
              </a:extLst>
            </p:cNvPr>
            <p:cNvCxnSpPr>
              <a:cxnSpLocks/>
              <a:stCxn id="89" idx="5"/>
              <a:endCxn id="169" idx="1"/>
            </p:cNvCxnSpPr>
            <p:nvPr/>
          </p:nvCxnSpPr>
          <p:spPr>
            <a:xfrm>
              <a:off x="8885593" y="2051130"/>
              <a:ext cx="532493"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5" name="直線コネクタ 214">
              <a:extLst>
                <a:ext uri="{FF2B5EF4-FFF2-40B4-BE49-F238E27FC236}">
                  <a16:creationId xmlns:a16="http://schemas.microsoft.com/office/drawing/2014/main" id="{B2FCA1A0-8991-1C44-A28D-46FEBD7B5EB3}"/>
                </a:ext>
              </a:extLst>
            </p:cNvPr>
            <p:cNvCxnSpPr>
              <a:cxnSpLocks/>
              <a:stCxn id="93" idx="6"/>
              <a:endCxn id="169" idx="2"/>
            </p:cNvCxnSpPr>
            <p:nvPr/>
          </p:nvCxnSpPr>
          <p:spPr>
            <a:xfrm>
              <a:off x="8103223" y="2717921"/>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8" name="直線コネクタ 217">
              <a:extLst>
                <a:ext uri="{FF2B5EF4-FFF2-40B4-BE49-F238E27FC236}">
                  <a16:creationId xmlns:a16="http://schemas.microsoft.com/office/drawing/2014/main" id="{20A6A879-6D56-BE42-8371-38190141DBAC}"/>
                </a:ext>
              </a:extLst>
            </p:cNvPr>
            <p:cNvCxnSpPr>
              <a:cxnSpLocks/>
              <a:stCxn id="97" idx="6"/>
              <a:endCxn id="171" idx="2"/>
            </p:cNvCxnSpPr>
            <p:nvPr/>
          </p:nvCxnSpPr>
          <p:spPr>
            <a:xfrm>
              <a:off x="8103223" y="4428111"/>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1" name="直線コネクタ 220">
              <a:extLst>
                <a:ext uri="{FF2B5EF4-FFF2-40B4-BE49-F238E27FC236}">
                  <a16:creationId xmlns:a16="http://schemas.microsoft.com/office/drawing/2014/main" id="{7D6AB659-CF4B-F646-917E-C146191F5DEB}"/>
                </a:ext>
              </a:extLst>
            </p:cNvPr>
            <p:cNvCxnSpPr>
              <a:cxnSpLocks/>
              <a:stCxn id="93" idx="5"/>
              <a:endCxn id="171" idx="1"/>
            </p:cNvCxnSpPr>
            <p:nvPr/>
          </p:nvCxnSpPr>
          <p:spPr>
            <a:xfrm>
              <a:off x="8021497" y="2915226"/>
              <a:ext cx="1396589" cy="13155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4" name="直線コネクタ 223">
              <a:extLst>
                <a:ext uri="{FF2B5EF4-FFF2-40B4-BE49-F238E27FC236}">
                  <a16:creationId xmlns:a16="http://schemas.microsoft.com/office/drawing/2014/main" id="{4DDB5295-B554-C644-A152-BE4EF6B2343E}"/>
                </a:ext>
              </a:extLst>
            </p:cNvPr>
            <p:cNvCxnSpPr>
              <a:cxnSpLocks/>
              <a:stCxn id="169" idx="3"/>
              <a:endCxn id="97" idx="7"/>
            </p:cNvCxnSpPr>
            <p:nvPr/>
          </p:nvCxnSpPr>
          <p:spPr>
            <a:xfrm flipH="1">
              <a:off x="8021497" y="2915226"/>
              <a:ext cx="1396589" cy="13155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7" name="直線コネクタ 226">
              <a:extLst>
                <a:ext uri="{FF2B5EF4-FFF2-40B4-BE49-F238E27FC236}">
                  <a16:creationId xmlns:a16="http://schemas.microsoft.com/office/drawing/2014/main" id="{791EEAB1-6630-3946-8C84-178DDA685C9E}"/>
                </a:ext>
              </a:extLst>
            </p:cNvPr>
            <p:cNvCxnSpPr>
              <a:cxnSpLocks/>
              <a:stCxn id="110" idx="1"/>
              <a:endCxn id="97" idx="5"/>
            </p:cNvCxnSpPr>
            <p:nvPr/>
          </p:nvCxnSpPr>
          <p:spPr>
            <a:xfrm flipH="1" flipV="1">
              <a:off x="8021497"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0" name="直線コネクタ 229">
              <a:extLst>
                <a:ext uri="{FF2B5EF4-FFF2-40B4-BE49-F238E27FC236}">
                  <a16:creationId xmlns:a16="http://schemas.microsoft.com/office/drawing/2014/main" id="{B6B6730C-FC35-424A-93BE-693163B26723}"/>
                </a:ext>
              </a:extLst>
            </p:cNvPr>
            <p:cNvCxnSpPr>
              <a:cxnSpLocks/>
              <a:stCxn id="110" idx="7"/>
              <a:endCxn id="171" idx="3"/>
            </p:cNvCxnSpPr>
            <p:nvPr/>
          </p:nvCxnSpPr>
          <p:spPr>
            <a:xfrm flipV="1">
              <a:off x="8885593" y="4625416"/>
              <a:ext cx="532493"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3" name="直線コネクタ 232">
              <a:extLst>
                <a:ext uri="{FF2B5EF4-FFF2-40B4-BE49-F238E27FC236}">
                  <a16:creationId xmlns:a16="http://schemas.microsoft.com/office/drawing/2014/main" id="{110C968D-CC98-5D44-8A56-B4BF921F54AD}"/>
                </a:ext>
              </a:extLst>
            </p:cNvPr>
            <p:cNvCxnSpPr>
              <a:cxnSpLocks/>
              <a:stCxn id="101" idx="6"/>
              <a:endCxn id="173" idx="2"/>
            </p:cNvCxnSpPr>
            <p:nvPr/>
          </p:nvCxnSpPr>
          <p:spPr>
            <a:xfrm>
              <a:off x="8103223" y="6156303"/>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6" name="直線コネクタ 235">
              <a:extLst>
                <a:ext uri="{FF2B5EF4-FFF2-40B4-BE49-F238E27FC236}">
                  <a16:creationId xmlns:a16="http://schemas.microsoft.com/office/drawing/2014/main" id="{C2F2240D-D211-B04D-9D1D-925D1690CED3}"/>
                </a:ext>
              </a:extLst>
            </p:cNvPr>
            <p:cNvCxnSpPr>
              <a:cxnSpLocks/>
              <a:stCxn id="110" idx="5"/>
              <a:endCxn id="173" idx="1"/>
            </p:cNvCxnSpPr>
            <p:nvPr/>
          </p:nvCxnSpPr>
          <p:spPr>
            <a:xfrm>
              <a:off x="8885593" y="5507514"/>
              <a:ext cx="532493"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9" name="直線コネクタ 238">
              <a:extLst>
                <a:ext uri="{FF2B5EF4-FFF2-40B4-BE49-F238E27FC236}">
                  <a16:creationId xmlns:a16="http://schemas.microsoft.com/office/drawing/2014/main" id="{F0AC8CB3-84DF-B644-92BD-752064349022}"/>
                </a:ext>
              </a:extLst>
            </p:cNvPr>
            <p:cNvCxnSpPr>
              <a:cxnSpLocks/>
              <a:stCxn id="110" idx="3"/>
              <a:endCxn id="101" idx="7"/>
            </p:cNvCxnSpPr>
            <p:nvPr/>
          </p:nvCxnSpPr>
          <p:spPr>
            <a:xfrm flipH="1">
              <a:off x="8021497"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245" name="直線コネクタ 244">
            <a:extLst>
              <a:ext uri="{FF2B5EF4-FFF2-40B4-BE49-F238E27FC236}">
                <a16:creationId xmlns:a16="http://schemas.microsoft.com/office/drawing/2014/main" id="{1CB16227-122B-BD44-95CB-56FE464BD825}"/>
              </a:ext>
            </a:extLst>
          </p:cNvPr>
          <p:cNvCxnSpPr>
            <a:cxnSpLocks/>
            <a:stCxn id="92" idx="6"/>
            <a:endCxn id="93" idx="2"/>
          </p:cNvCxnSpPr>
          <p:nvPr/>
        </p:nvCxnSpPr>
        <p:spPr>
          <a:xfrm>
            <a:off x="6249017" y="2717921"/>
            <a:ext cx="1170130" cy="0"/>
          </a:xfrm>
          <a:prstGeom prst="line">
            <a:avLst/>
          </a:prstGeom>
          <a:ln w="381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8" name="直線コネクタ 247">
            <a:extLst>
              <a:ext uri="{FF2B5EF4-FFF2-40B4-BE49-F238E27FC236}">
                <a16:creationId xmlns:a16="http://schemas.microsoft.com/office/drawing/2014/main" id="{4457214A-BAA7-B441-87CC-59173A1560C6}"/>
              </a:ext>
            </a:extLst>
          </p:cNvPr>
          <p:cNvCxnSpPr>
            <a:cxnSpLocks/>
            <a:stCxn id="169" idx="6"/>
            <a:endCxn id="170" idx="2"/>
          </p:cNvCxnSpPr>
          <p:nvPr/>
        </p:nvCxnSpPr>
        <p:spPr>
          <a:xfrm>
            <a:off x="9768408" y="2717921"/>
            <a:ext cx="1170130" cy="0"/>
          </a:xfrm>
          <a:prstGeom prst="line">
            <a:avLst/>
          </a:prstGeom>
          <a:ln w="381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253" name="正方形/長方形 252">
            <a:extLst>
              <a:ext uri="{FF2B5EF4-FFF2-40B4-BE49-F238E27FC236}">
                <a16:creationId xmlns:a16="http://schemas.microsoft.com/office/drawing/2014/main" id="{86F87AE1-D671-834D-9152-0A5930B66170}"/>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dirty="0">
                <a:solidFill>
                  <a:schemeClr val="tx1"/>
                </a:solidFill>
              </a:rPr>
              <a:t>L</a:t>
            </a:r>
            <a:r>
              <a:rPr kumimoji="1" lang="ja-JP" altLang="en-US">
                <a:solidFill>
                  <a:schemeClr val="tx1"/>
                </a:solidFill>
              </a:rPr>
              <a:t>コースブロックビンゴエリア</a:t>
            </a:r>
          </a:p>
        </p:txBody>
      </p:sp>
      <p:pic>
        <p:nvPicPr>
          <p:cNvPr id="114" name="図 113">
            <a:extLst>
              <a:ext uri="{FF2B5EF4-FFF2-40B4-BE49-F238E27FC236}">
                <a16:creationId xmlns:a16="http://schemas.microsoft.com/office/drawing/2014/main" id="{4364D49C-CD48-9F4C-8AB4-7276CAC10B32}"/>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209705" y="692696"/>
            <a:ext cx="4545505" cy="3505200"/>
          </a:xfrm>
          <a:prstGeom prst="rect">
            <a:avLst/>
          </a:prstGeom>
        </p:spPr>
      </p:pic>
      <p:sp>
        <p:nvSpPr>
          <p:cNvPr id="116" name="円柱 115">
            <a:extLst>
              <a:ext uri="{FF2B5EF4-FFF2-40B4-BE49-F238E27FC236}">
                <a16:creationId xmlns:a16="http://schemas.microsoft.com/office/drawing/2014/main" id="{8D0E4053-A0DB-6745-A728-8FF1D01BC02C}"/>
              </a:ext>
            </a:extLst>
          </p:cNvPr>
          <p:cNvSpPr/>
          <p:nvPr/>
        </p:nvSpPr>
        <p:spPr>
          <a:xfrm>
            <a:off x="6669643" y="1459042"/>
            <a:ext cx="410603" cy="546103"/>
          </a:xfrm>
          <a:prstGeom prst="can">
            <a:avLst/>
          </a:prstGeom>
          <a:solidFill>
            <a:srgbClr val="FFFF00"/>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7" name="円柱 116">
            <a:extLst>
              <a:ext uri="{FF2B5EF4-FFF2-40B4-BE49-F238E27FC236}">
                <a16:creationId xmlns:a16="http://schemas.microsoft.com/office/drawing/2014/main" id="{1D513D36-7EA5-8B48-BF50-A5CB1FEE9A11}"/>
              </a:ext>
            </a:extLst>
          </p:cNvPr>
          <p:cNvSpPr/>
          <p:nvPr/>
        </p:nvSpPr>
        <p:spPr>
          <a:xfrm>
            <a:off x="10153092" y="4907612"/>
            <a:ext cx="410603" cy="546103"/>
          </a:xfrm>
          <a:prstGeom prst="can">
            <a:avLst/>
          </a:prstGeom>
          <a:solidFill>
            <a:schemeClr val="accent5"/>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8" name="円柱 117">
            <a:extLst>
              <a:ext uri="{FF2B5EF4-FFF2-40B4-BE49-F238E27FC236}">
                <a16:creationId xmlns:a16="http://schemas.microsoft.com/office/drawing/2014/main" id="{1FD5BDEA-7624-2D40-9731-7DBBF60920CC}"/>
              </a:ext>
            </a:extLst>
          </p:cNvPr>
          <p:cNvSpPr/>
          <p:nvPr/>
        </p:nvSpPr>
        <p:spPr>
          <a:xfrm>
            <a:off x="8385051" y="1453217"/>
            <a:ext cx="410603" cy="546103"/>
          </a:xfrm>
          <a:prstGeom prst="can">
            <a:avLst/>
          </a:prstGeom>
          <a:solidFill>
            <a:schemeClr val="accent6"/>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0" name="円柱 119">
            <a:extLst>
              <a:ext uri="{FF2B5EF4-FFF2-40B4-BE49-F238E27FC236}">
                <a16:creationId xmlns:a16="http://schemas.microsoft.com/office/drawing/2014/main" id="{48F25611-ED28-B447-82E4-58BE6C8FEEE5}"/>
              </a:ext>
            </a:extLst>
          </p:cNvPr>
          <p:cNvSpPr/>
          <p:nvPr/>
        </p:nvSpPr>
        <p:spPr>
          <a:xfrm>
            <a:off x="8348292" y="4880495"/>
            <a:ext cx="410603" cy="546103"/>
          </a:xfrm>
          <a:prstGeom prst="can">
            <a:avLst/>
          </a:prstGeom>
          <a:solidFill>
            <a:srgbClr val="FF0000"/>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1" name="円柱 120">
            <a:extLst>
              <a:ext uri="{FF2B5EF4-FFF2-40B4-BE49-F238E27FC236}">
                <a16:creationId xmlns:a16="http://schemas.microsoft.com/office/drawing/2014/main" id="{2844BB1D-58AD-8A40-B60C-495E5BE3BECB}"/>
              </a:ext>
            </a:extLst>
          </p:cNvPr>
          <p:cNvSpPr/>
          <p:nvPr/>
        </p:nvSpPr>
        <p:spPr>
          <a:xfrm>
            <a:off x="10188353" y="1430749"/>
            <a:ext cx="410603" cy="546103"/>
          </a:xfrm>
          <a:prstGeom prst="can">
            <a:avLst/>
          </a:prstGeom>
          <a:solidFill>
            <a:srgbClr val="FF0000"/>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6" name="円柱 125">
            <a:extLst>
              <a:ext uri="{FF2B5EF4-FFF2-40B4-BE49-F238E27FC236}">
                <a16:creationId xmlns:a16="http://schemas.microsoft.com/office/drawing/2014/main" id="{729B9F9F-4A56-6342-81B9-3F813F4F8EC9}"/>
              </a:ext>
            </a:extLst>
          </p:cNvPr>
          <p:cNvSpPr/>
          <p:nvPr/>
        </p:nvSpPr>
        <p:spPr>
          <a:xfrm>
            <a:off x="6614098" y="3203041"/>
            <a:ext cx="410603" cy="546103"/>
          </a:xfrm>
          <a:prstGeom prst="can">
            <a:avLst/>
          </a:prstGeom>
          <a:solidFill>
            <a:schemeClr val="accent5"/>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7" name="円柱 126">
            <a:extLst>
              <a:ext uri="{FF2B5EF4-FFF2-40B4-BE49-F238E27FC236}">
                <a16:creationId xmlns:a16="http://schemas.microsoft.com/office/drawing/2014/main" id="{5B5D98A0-D8EE-124D-939C-F62B517FEFCE}"/>
              </a:ext>
            </a:extLst>
          </p:cNvPr>
          <p:cNvSpPr/>
          <p:nvPr/>
        </p:nvSpPr>
        <p:spPr>
          <a:xfrm>
            <a:off x="10188353" y="3198529"/>
            <a:ext cx="410603" cy="546103"/>
          </a:xfrm>
          <a:prstGeom prst="can">
            <a:avLst/>
          </a:prstGeom>
          <a:solidFill>
            <a:srgbClr val="FFFF00"/>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9" name="円柱 128">
            <a:extLst>
              <a:ext uri="{FF2B5EF4-FFF2-40B4-BE49-F238E27FC236}">
                <a16:creationId xmlns:a16="http://schemas.microsoft.com/office/drawing/2014/main" id="{FAE3EC4D-D445-5848-A541-CB317E750BDC}"/>
              </a:ext>
            </a:extLst>
          </p:cNvPr>
          <p:cNvSpPr/>
          <p:nvPr/>
        </p:nvSpPr>
        <p:spPr>
          <a:xfrm>
            <a:off x="9276891" y="583564"/>
            <a:ext cx="410603" cy="546103"/>
          </a:xfrm>
          <a:prstGeom prst="can">
            <a:avLst/>
          </a:prstGeom>
          <a:solidFill>
            <a:schemeClr val="bg1">
              <a:lumMod val="65000"/>
            </a:schemeClr>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30" name="円柱 129">
            <a:extLst>
              <a:ext uri="{FF2B5EF4-FFF2-40B4-BE49-F238E27FC236}">
                <a16:creationId xmlns:a16="http://schemas.microsoft.com/office/drawing/2014/main" id="{43A26317-73D8-3541-9CD3-79BDE6030E19}"/>
              </a:ext>
            </a:extLst>
          </p:cNvPr>
          <p:cNvSpPr/>
          <p:nvPr/>
        </p:nvSpPr>
        <p:spPr>
          <a:xfrm>
            <a:off x="6341754" y="4659878"/>
            <a:ext cx="410603" cy="546103"/>
          </a:xfrm>
          <a:prstGeom prst="can">
            <a:avLst/>
          </a:prstGeom>
          <a:solidFill>
            <a:schemeClr val="bg1">
              <a:lumMod val="65000"/>
            </a:schemeClr>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38" name="1 つの角を切り取った四角形 137">
            <a:extLst>
              <a:ext uri="{FF2B5EF4-FFF2-40B4-BE49-F238E27FC236}">
                <a16:creationId xmlns:a16="http://schemas.microsoft.com/office/drawing/2014/main" id="{9B38ADF9-A3FD-C841-A6EC-8788DEA220B7}"/>
              </a:ext>
            </a:extLst>
          </p:cNvPr>
          <p:cNvSpPr/>
          <p:nvPr/>
        </p:nvSpPr>
        <p:spPr>
          <a:xfrm flipH="1">
            <a:off x="407366" y="5007527"/>
            <a:ext cx="4589793" cy="951471"/>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sz="1600" b="1">
                <a:solidFill>
                  <a:schemeClr val="tx1"/>
                </a:solidFill>
              </a:rPr>
              <a:t>コスト（移動距離が短いルート</a:t>
            </a:r>
            <a:r>
              <a:rPr lang="en-US" altLang="ja-JP" sz="1600" b="1" dirty="0">
                <a:solidFill>
                  <a:schemeClr val="tx1"/>
                </a:solidFill>
              </a:rPr>
              <a:t>)</a:t>
            </a:r>
            <a:r>
              <a:rPr lang="ja-JP" altLang="en-US" sz="1600" b="1">
                <a:solidFill>
                  <a:schemeClr val="tx1"/>
                </a:solidFill>
              </a:rPr>
              <a:t>を選択する</a:t>
            </a:r>
            <a:endParaRPr kumimoji="1" lang="ja-JP" altLang="en-US" sz="1600" dirty="0" err="1">
              <a:solidFill>
                <a:schemeClr val="tx1"/>
              </a:solidFill>
            </a:endParaRPr>
          </a:p>
        </p:txBody>
      </p:sp>
      <p:cxnSp>
        <p:nvCxnSpPr>
          <p:cNvPr id="132" name="直線コネクタ 131">
            <a:extLst>
              <a:ext uri="{FF2B5EF4-FFF2-40B4-BE49-F238E27FC236}">
                <a16:creationId xmlns:a16="http://schemas.microsoft.com/office/drawing/2014/main" id="{B5F40A87-BD23-3F41-9D0F-C3A0123BD9EE}"/>
              </a:ext>
            </a:extLst>
          </p:cNvPr>
          <p:cNvCxnSpPr>
            <a:cxnSpLocks/>
          </p:cNvCxnSpPr>
          <p:nvPr/>
        </p:nvCxnSpPr>
        <p:spPr>
          <a:xfrm>
            <a:off x="6000055" y="1009796"/>
            <a:ext cx="0" cy="1708125"/>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3" name="直線コネクタ 132">
            <a:extLst>
              <a:ext uri="{FF2B5EF4-FFF2-40B4-BE49-F238E27FC236}">
                <a16:creationId xmlns:a16="http://schemas.microsoft.com/office/drawing/2014/main" id="{D0928CE4-DAD9-B648-9618-C302342B8725}"/>
              </a:ext>
            </a:extLst>
          </p:cNvPr>
          <p:cNvCxnSpPr>
            <a:cxnSpLocks/>
          </p:cNvCxnSpPr>
          <p:nvPr/>
        </p:nvCxnSpPr>
        <p:spPr>
          <a:xfrm flipV="1">
            <a:off x="7677951" y="971727"/>
            <a:ext cx="21386" cy="5149243"/>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35" name="グループ化 134">
            <a:extLst>
              <a:ext uri="{FF2B5EF4-FFF2-40B4-BE49-F238E27FC236}">
                <a16:creationId xmlns:a16="http://schemas.microsoft.com/office/drawing/2014/main" id="{1454392B-AE3A-7249-B3C4-CC5851E3552C}"/>
              </a:ext>
            </a:extLst>
          </p:cNvPr>
          <p:cNvGrpSpPr/>
          <p:nvPr/>
        </p:nvGrpSpPr>
        <p:grpSpPr>
          <a:xfrm rot="2650741">
            <a:off x="6944639" y="5418035"/>
            <a:ext cx="720080" cy="605336"/>
            <a:chOff x="5881370" y="2780928"/>
            <a:chExt cx="1798806" cy="1512168"/>
          </a:xfrm>
        </p:grpSpPr>
        <p:sp>
          <p:nvSpPr>
            <p:cNvPr id="136" name="正方形/長方形 135">
              <a:extLst>
                <a:ext uri="{FF2B5EF4-FFF2-40B4-BE49-F238E27FC236}">
                  <a16:creationId xmlns:a16="http://schemas.microsoft.com/office/drawing/2014/main" id="{182B2D1C-0F37-4F44-8731-6B424F0C9E7C}"/>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139" name="グループ化 138">
              <a:extLst>
                <a:ext uri="{FF2B5EF4-FFF2-40B4-BE49-F238E27FC236}">
                  <a16:creationId xmlns:a16="http://schemas.microsoft.com/office/drawing/2014/main" id="{629BBDFE-6883-8545-A7A3-BDBEB6EA8A7D}"/>
                </a:ext>
              </a:extLst>
            </p:cNvPr>
            <p:cNvGrpSpPr/>
            <p:nvPr/>
          </p:nvGrpSpPr>
          <p:grpSpPr>
            <a:xfrm>
              <a:off x="6852084" y="3392996"/>
              <a:ext cx="288032" cy="288032"/>
              <a:chOff x="4024536" y="3216424"/>
              <a:chExt cx="3168353" cy="3168352"/>
            </a:xfrm>
          </p:grpSpPr>
          <p:sp>
            <p:nvSpPr>
              <p:cNvPr id="145" name="パイ 144">
                <a:extLst>
                  <a:ext uri="{FF2B5EF4-FFF2-40B4-BE49-F238E27FC236}">
                    <a16:creationId xmlns:a16="http://schemas.microsoft.com/office/drawing/2014/main" id="{325A79DE-4D75-6946-8540-0E6B078FE5E2}"/>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47" name="パイ 146">
                <a:extLst>
                  <a:ext uri="{FF2B5EF4-FFF2-40B4-BE49-F238E27FC236}">
                    <a16:creationId xmlns:a16="http://schemas.microsoft.com/office/drawing/2014/main" id="{63A633BC-BCF0-074F-AC5E-A51AB92E3512}"/>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48" name="パイ 147">
                <a:extLst>
                  <a:ext uri="{FF2B5EF4-FFF2-40B4-BE49-F238E27FC236}">
                    <a16:creationId xmlns:a16="http://schemas.microsoft.com/office/drawing/2014/main" id="{931C2939-C354-EE4F-9262-D9C9714F6330}"/>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141" name="角丸四角形 140">
              <a:extLst>
                <a:ext uri="{FF2B5EF4-FFF2-40B4-BE49-F238E27FC236}">
                  <a16:creationId xmlns:a16="http://schemas.microsoft.com/office/drawing/2014/main" id="{CF2B19F3-51AD-5643-BA6D-304E75480413}"/>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2" name="角丸四角形 141">
              <a:extLst>
                <a:ext uri="{FF2B5EF4-FFF2-40B4-BE49-F238E27FC236}">
                  <a16:creationId xmlns:a16="http://schemas.microsoft.com/office/drawing/2014/main" id="{F32B5C3A-7E68-7345-A66A-A488D3D6C761}"/>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4" name="円/楕円 143">
              <a:extLst>
                <a:ext uri="{FF2B5EF4-FFF2-40B4-BE49-F238E27FC236}">
                  <a16:creationId xmlns:a16="http://schemas.microsoft.com/office/drawing/2014/main" id="{E730FC28-3D58-6F4E-B2C4-8A44ADFF4529}"/>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sp>
        <p:nvSpPr>
          <p:cNvPr id="123" name="円柱 122">
            <a:extLst>
              <a:ext uri="{FF2B5EF4-FFF2-40B4-BE49-F238E27FC236}">
                <a16:creationId xmlns:a16="http://schemas.microsoft.com/office/drawing/2014/main" id="{40FE61C1-83E3-554C-BD51-33579270913F}"/>
              </a:ext>
            </a:extLst>
          </p:cNvPr>
          <p:cNvSpPr/>
          <p:nvPr/>
        </p:nvSpPr>
        <p:spPr>
          <a:xfrm>
            <a:off x="6654556" y="4878209"/>
            <a:ext cx="410603" cy="546103"/>
          </a:xfrm>
          <a:prstGeom prst="can">
            <a:avLst/>
          </a:prstGeom>
          <a:solidFill>
            <a:schemeClr val="accent6"/>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cxnSp>
        <p:nvCxnSpPr>
          <p:cNvPr id="162" name="直線コネクタ 161">
            <a:extLst>
              <a:ext uri="{FF2B5EF4-FFF2-40B4-BE49-F238E27FC236}">
                <a16:creationId xmlns:a16="http://schemas.microsoft.com/office/drawing/2014/main" id="{7E4CA769-7EBD-9144-9FC1-1EC131FD0F7E}"/>
              </a:ext>
            </a:extLst>
          </p:cNvPr>
          <p:cNvCxnSpPr>
            <a:cxnSpLocks/>
          </p:cNvCxnSpPr>
          <p:nvPr/>
        </p:nvCxnSpPr>
        <p:spPr>
          <a:xfrm flipH="1">
            <a:off x="5969986" y="971727"/>
            <a:ext cx="1707966" cy="0"/>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63" name="グループ化 162">
            <a:extLst>
              <a:ext uri="{FF2B5EF4-FFF2-40B4-BE49-F238E27FC236}">
                <a16:creationId xmlns:a16="http://schemas.microsoft.com/office/drawing/2014/main" id="{C4DC6B22-1DE2-6343-903D-3DA2F84EF5D7}"/>
              </a:ext>
            </a:extLst>
          </p:cNvPr>
          <p:cNvGrpSpPr/>
          <p:nvPr/>
        </p:nvGrpSpPr>
        <p:grpSpPr>
          <a:xfrm rot="13430397">
            <a:off x="10567543" y="2036053"/>
            <a:ext cx="720080" cy="605336"/>
            <a:chOff x="5881370" y="2780928"/>
            <a:chExt cx="1798806" cy="1512168"/>
          </a:xfrm>
        </p:grpSpPr>
        <p:sp>
          <p:nvSpPr>
            <p:cNvPr id="199" name="正方形/長方形 198">
              <a:extLst>
                <a:ext uri="{FF2B5EF4-FFF2-40B4-BE49-F238E27FC236}">
                  <a16:creationId xmlns:a16="http://schemas.microsoft.com/office/drawing/2014/main" id="{B3C1D78E-4EF2-3F4A-A5A7-5090AC4BBAC1}"/>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200" name="グループ化 199">
              <a:extLst>
                <a:ext uri="{FF2B5EF4-FFF2-40B4-BE49-F238E27FC236}">
                  <a16:creationId xmlns:a16="http://schemas.microsoft.com/office/drawing/2014/main" id="{88667276-167B-B44E-99B7-9D3A06CA59DC}"/>
                </a:ext>
              </a:extLst>
            </p:cNvPr>
            <p:cNvGrpSpPr/>
            <p:nvPr/>
          </p:nvGrpSpPr>
          <p:grpSpPr>
            <a:xfrm>
              <a:off x="6852084" y="3392996"/>
              <a:ext cx="288032" cy="288032"/>
              <a:chOff x="4024536" y="3216424"/>
              <a:chExt cx="3168353" cy="3168352"/>
            </a:xfrm>
          </p:grpSpPr>
          <p:sp>
            <p:nvSpPr>
              <p:cNvPr id="219" name="パイ 218">
                <a:extLst>
                  <a:ext uri="{FF2B5EF4-FFF2-40B4-BE49-F238E27FC236}">
                    <a16:creationId xmlns:a16="http://schemas.microsoft.com/office/drawing/2014/main" id="{E1AAE46F-6758-E443-8F0E-E6ECD6B2DAD6}"/>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20" name="パイ 219">
                <a:extLst>
                  <a:ext uri="{FF2B5EF4-FFF2-40B4-BE49-F238E27FC236}">
                    <a16:creationId xmlns:a16="http://schemas.microsoft.com/office/drawing/2014/main" id="{F375671F-3D33-2341-9E62-00DEB823A810}"/>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22" name="パイ 221">
                <a:extLst>
                  <a:ext uri="{FF2B5EF4-FFF2-40B4-BE49-F238E27FC236}">
                    <a16:creationId xmlns:a16="http://schemas.microsoft.com/office/drawing/2014/main" id="{51FB75F9-8281-7348-8DCC-E36B3377265A}"/>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202" name="角丸四角形 201">
              <a:extLst>
                <a:ext uri="{FF2B5EF4-FFF2-40B4-BE49-F238E27FC236}">
                  <a16:creationId xmlns:a16="http://schemas.microsoft.com/office/drawing/2014/main" id="{1992E611-2C00-7848-9F94-E69893BD409A}"/>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6" name="角丸四角形 215">
              <a:extLst>
                <a:ext uri="{FF2B5EF4-FFF2-40B4-BE49-F238E27FC236}">
                  <a16:creationId xmlns:a16="http://schemas.microsoft.com/office/drawing/2014/main" id="{A5EBCEAE-1DF1-7D44-B04A-249DA11C7FD4}"/>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7" name="円/楕円 216">
              <a:extLst>
                <a:ext uri="{FF2B5EF4-FFF2-40B4-BE49-F238E27FC236}">
                  <a16:creationId xmlns:a16="http://schemas.microsoft.com/office/drawing/2014/main" id="{CE9DE183-4C7F-3147-BBDE-F076A0D0A8FD}"/>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grpSp>
        <p:nvGrpSpPr>
          <p:cNvPr id="223" name="グループ化 222">
            <a:extLst>
              <a:ext uri="{FF2B5EF4-FFF2-40B4-BE49-F238E27FC236}">
                <a16:creationId xmlns:a16="http://schemas.microsoft.com/office/drawing/2014/main" id="{EFCE93EF-E7E7-1149-BA87-8CB6481D6578}"/>
              </a:ext>
            </a:extLst>
          </p:cNvPr>
          <p:cNvGrpSpPr/>
          <p:nvPr/>
        </p:nvGrpSpPr>
        <p:grpSpPr>
          <a:xfrm rot="16200000">
            <a:off x="10954333" y="3765403"/>
            <a:ext cx="720080" cy="605336"/>
            <a:chOff x="5881370" y="2780928"/>
            <a:chExt cx="1798806" cy="1512168"/>
          </a:xfrm>
        </p:grpSpPr>
        <p:sp>
          <p:nvSpPr>
            <p:cNvPr id="225" name="正方形/長方形 224">
              <a:extLst>
                <a:ext uri="{FF2B5EF4-FFF2-40B4-BE49-F238E27FC236}">
                  <a16:creationId xmlns:a16="http://schemas.microsoft.com/office/drawing/2014/main" id="{CE391EB9-18FC-6845-BC0C-1E1F595026F6}"/>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226" name="グループ化 225">
              <a:extLst>
                <a:ext uri="{FF2B5EF4-FFF2-40B4-BE49-F238E27FC236}">
                  <a16:creationId xmlns:a16="http://schemas.microsoft.com/office/drawing/2014/main" id="{BD8E0EFF-093D-4444-B570-9A6947FEAD5E}"/>
                </a:ext>
              </a:extLst>
            </p:cNvPr>
            <p:cNvGrpSpPr/>
            <p:nvPr/>
          </p:nvGrpSpPr>
          <p:grpSpPr>
            <a:xfrm>
              <a:off x="6852084" y="3392996"/>
              <a:ext cx="288032" cy="288032"/>
              <a:chOff x="4024536" y="3216424"/>
              <a:chExt cx="3168353" cy="3168352"/>
            </a:xfrm>
          </p:grpSpPr>
          <p:sp>
            <p:nvSpPr>
              <p:cNvPr id="232" name="パイ 231">
                <a:extLst>
                  <a:ext uri="{FF2B5EF4-FFF2-40B4-BE49-F238E27FC236}">
                    <a16:creationId xmlns:a16="http://schemas.microsoft.com/office/drawing/2014/main" id="{2E0062B8-C0FB-7443-8F3F-CBEAB24DB1C5}"/>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34" name="パイ 233">
                <a:extLst>
                  <a:ext uri="{FF2B5EF4-FFF2-40B4-BE49-F238E27FC236}">
                    <a16:creationId xmlns:a16="http://schemas.microsoft.com/office/drawing/2014/main" id="{8AC4E85A-5535-614C-A3F3-1959A75A7FD8}"/>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35" name="パイ 234">
                <a:extLst>
                  <a:ext uri="{FF2B5EF4-FFF2-40B4-BE49-F238E27FC236}">
                    <a16:creationId xmlns:a16="http://schemas.microsoft.com/office/drawing/2014/main" id="{27530BED-1C30-274B-BA61-D6DFE6AA9E8F}"/>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228" name="角丸四角形 227">
              <a:extLst>
                <a:ext uri="{FF2B5EF4-FFF2-40B4-BE49-F238E27FC236}">
                  <a16:creationId xmlns:a16="http://schemas.microsoft.com/office/drawing/2014/main" id="{C23EB5D6-491D-6A45-9507-7738C95C71D3}"/>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9" name="角丸四角形 228">
              <a:extLst>
                <a:ext uri="{FF2B5EF4-FFF2-40B4-BE49-F238E27FC236}">
                  <a16:creationId xmlns:a16="http://schemas.microsoft.com/office/drawing/2014/main" id="{4416423C-7630-B94D-A3BB-CD6A51B4D04B}"/>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1" name="円/楕円 230">
              <a:extLst>
                <a:ext uri="{FF2B5EF4-FFF2-40B4-BE49-F238E27FC236}">
                  <a16:creationId xmlns:a16="http://schemas.microsoft.com/office/drawing/2014/main" id="{08CB3896-2C8C-944F-B2EE-C8714B0B33A1}"/>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grpSp>
        <p:nvGrpSpPr>
          <p:cNvPr id="237" name="グループ化 236">
            <a:extLst>
              <a:ext uri="{FF2B5EF4-FFF2-40B4-BE49-F238E27FC236}">
                <a16:creationId xmlns:a16="http://schemas.microsoft.com/office/drawing/2014/main" id="{4C2CF1CC-BC07-8B44-80BF-556E507A5360}"/>
              </a:ext>
            </a:extLst>
          </p:cNvPr>
          <p:cNvGrpSpPr/>
          <p:nvPr/>
        </p:nvGrpSpPr>
        <p:grpSpPr>
          <a:xfrm>
            <a:off x="9044368" y="5877272"/>
            <a:ext cx="720080" cy="605336"/>
            <a:chOff x="5881370" y="2780928"/>
            <a:chExt cx="1798806" cy="1512168"/>
          </a:xfrm>
        </p:grpSpPr>
        <p:sp>
          <p:nvSpPr>
            <p:cNvPr id="238" name="正方形/長方形 237">
              <a:extLst>
                <a:ext uri="{FF2B5EF4-FFF2-40B4-BE49-F238E27FC236}">
                  <a16:creationId xmlns:a16="http://schemas.microsoft.com/office/drawing/2014/main" id="{C7C9E414-9B6B-9A40-B56B-4A6C255EA768}"/>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240" name="グループ化 239">
              <a:extLst>
                <a:ext uri="{FF2B5EF4-FFF2-40B4-BE49-F238E27FC236}">
                  <a16:creationId xmlns:a16="http://schemas.microsoft.com/office/drawing/2014/main" id="{F366B6CB-0BF9-BD4B-9A84-1CF7A26DC328}"/>
                </a:ext>
              </a:extLst>
            </p:cNvPr>
            <p:cNvGrpSpPr/>
            <p:nvPr/>
          </p:nvGrpSpPr>
          <p:grpSpPr>
            <a:xfrm>
              <a:off x="6852084" y="3392996"/>
              <a:ext cx="288032" cy="288032"/>
              <a:chOff x="4024536" y="3216424"/>
              <a:chExt cx="3168353" cy="3168352"/>
            </a:xfrm>
          </p:grpSpPr>
          <p:sp>
            <p:nvSpPr>
              <p:cNvPr id="246" name="パイ 245">
                <a:extLst>
                  <a:ext uri="{FF2B5EF4-FFF2-40B4-BE49-F238E27FC236}">
                    <a16:creationId xmlns:a16="http://schemas.microsoft.com/office/drawing/2014/main" id="{63B6C911-2F0F-F442-B834-78A84AFC27BB}"/>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47" name="パイ 246">
                <a:extLst>
                  <a:ext uri="{FF2B5EF4-FFF2-40B4-BE49-F238E27FC236}">
                    <a16:creationId xmlns:a16="http://schemas.microsoft.com/office/drawing/2014/main" id="{BBA2B7E3-681D-9742-A22D-8AAFFA632D97}"/>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49" name="パイ 248">
                <a:extLst>
                  <a:ext uri="{FF2B5EF4-FFF2-40B4-BE49-F238E27FC236}">
                    <a16:creationId xmlns:a16="http://schemas.microsoft.com/office/drawing/2014/main" id="{7EE42B6E-5BE4-684C-8713-CE5E6E25B09E}"/>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241" name="角丸四角形 240">
              <a:extLst>
                <a:ext uri="{FF2B5EF4-FFF2-40B4-BE49-F238E27FC236}">
                  <a16:creationId xmlns:a16="http://schemas.microsoft.com/office/drawing/2014/main" id="{83D2F75A-CAB4-214C-8DA3-17C1164A1A8C}"/>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3" name="角丸四角形 242">
              <a:extLst>
                <a:ext uri="{FF2B5EF4-FFF2-40B4-BE49-F238E27FC236}">
                  <a16:creationId xmlns:a16="http://schemas.microsoft.com/office/drawing/2014/main" id="{563DBD56-9C67-9148-821C-98638B1215E0}"/>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4" name="円/楕円 243">
              <a:extLst>
                <a:ext uri="{FF2B5EF4-FFF2-40B4-BE49-F238E27FC236}">
                  <a16:creationId xmlns:a16="http://schemas.microsoft.com/office/drawing/2014/main" id="{CB1E2150-8FE2-D74F-812B-D323504A96CD}"/>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cxnSp>
        <p:nvCxnSpPr>
          <p:cNvPr id="150" name="直線コネクタ 149">
            <a:extLst>
              <a:ext uri="{FF2B5EF4-FFF2-40B4-BE49-F238E27FC236}">
                <a16:creationId xmlns:a16="http://schemas.microsoft.com/office/drawing/2014/main" id="{9DC93B59-2D77-6049-9EA8-79BCBEE98819}"/>
              </a:ext>
            </a:extLst>
          </p:cNvPr>
          <p:cNvCxnSpPr>
            <a:cxnSpLocks/>
          </p:cNvCxnSpPr>
          <p:nvPr/>
        </p:nvCxnSpPr>
        <p:spPr>
          <a:xfrm>
            <a:off x="6000055" y="2717921"/>
            <a:ext cx="530893" cy="648789"/>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51" name="グループ化 150">
            <a:extLst>
              <a:ext uri="{FF2B5EF4-FFF2-40B4-BE49-F238E27FC236}">
                <a16:creationId xmlns:a16="http://schemas.microsoft.com/office/drawing/2014/main" id="{2CB2267B-3C06-E345-B8D6-46E67F0CBB63}"/>
              </a:ext>
            </a:extLst>
          </p:cNvPr>
          <p:cNvGrpSpPr/>
          <p:nvPr/>
        </p:nvGrpSpPr>
        <p:grpSpPr>
          <a:xfrm rot="5400000">
            <a:off x="7304980" y="3509464"/>
            <a:ext cx="720080" cy="605336"/>
            <a:chOff x="5881370" y="2780928"/>
            <a:chExt cx="1798806" cy="1512168"/>
          </a:xfrm>
        </p:grpSpPr>
        <p:sp>
          <p:nvSpPr>
            <p:cNvPr id="153" name="正方形/長方形 152">
              <a:extLst>
                <a:ext uri="{FF2B5EF4-FFF2-40B4-BE49-F238E27FC236}">
                  <a16:creationId xmlns:a16="http://schemas.microsoft.com/office/drawing/2014/main" id="{91AB2755-B8AE-FF49-B6F7-66FBF70F8D58}"/>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154" name="グループ化 153">
              <a:extLst>
                <a:ext uri="{FF2B5EF4-FFF2-40B4-BE49-F238E27FC236}">
                  <a16:creationId xmlns:a16="http://schemas.microsoft.com/office/drawing/2014/main" id="{B1AB2A86-6D39-1D4E-A825-408F0815667E}"/>
                </a:ext>
              </a:extLst>
            </p:cNvPr>
            <p:cNvGrpSpPr/>
            <p:nvPr/>
          </p:nvGrpSpPr>
          <p:grpSpPr>
            <a:xfrm>
              <a:off x="6852084" y="3392996"/>
              <a:ext cx="288032" cy="288032"/>
              <a:chOff x="4024536" y="3216424"/>
              <a:chExt cx="3168353" cy="3168352"/>
            </a:xfrm>
          </p:grpSpPr>
          <p:sp>
            <p:nvSpPr>
              <p:cNvPr id="160" name="パイ 159">
                <a:extLst>
                  <a:ext uri="{FF2B5EF4-FFF2-40B4-BE49-F238E27FC236}">
                    <a16:creationId xmlns:a16="http://schemas.microsoft.com/office/drawing/2014/main" id="{2E0AA4BA-C963-444B-B18C-3CA31DEC7FEC}"/>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61" name="パイ 160">
                <a:extLst>
                  <a:ext uri="{FF2B5EF4-FFF2-40B4-BE49-F238E27FC236}">
                    <a16:creationId xmlns:a16="http://schemas.microsoft.com/office/drawing/2014/main" id="{2AA280B7-C64E-C64F-B427-9A4F0B82E68E}"/>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03" name="パイ 202">
                <a:extLst>
                  <a:ext uri="{FF2B5EF4-FFF2-40B4-BE49-F238E27FC236}">
                    <a16:creationId xmlns:a16="http://schemas.microsoft.com/office/drawing/2014/main" id="{AA7F6E4D-CDF2-3149-9545-383E13798CB1}"/>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156" name="角丸四角形 155">
              <a:extLst>
                <a:ext uri="{FF2B5EF4-FFF2-40B4-BE49-F238E27FC236}">
                  <a16:creationId xmlns:a16="http://schemas.microsoft.com/office/drawing/2014/main" id="{2C28C108-D1DF-8349-8054-2DEDF93834C5}"/>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7" name="角丸四角形 156">
              <a:extLst>
                <a:ext uri="{FF2B5EF4-FFF2-40B4-BE49-F238E27FC236}">
                  <a16:creationId xmlns:a16="http://schemas.microsoft.com/office/drawing/2014/main" id="{C147990F-65E9-6A45-B818-0412DC0451E1}"/>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9" name="円/楕円 158">
              <a:extLst>
                <a:ext uri="{FF2B5EF4-FFF2-40B4-BE49-F238E27FC236}">
                  <a16:creationId xmlns:a16="http://schemas.microsoft.com/office/drawing/2014/main" id="{9121EE61-F716-6946-9405-BD0006F79A1B}"/>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grpSp>
        <p:nvGrpSpPr>
          <p:cNvPr id="205" name="グループ化 204">
            <a:extLst>
              <a:ext uri="{FF2B5EF4-FFF2-40B4-BE49-F238E27FC236}">
                <a16:creationId xmlns:a16="http://schemas.microsoft.com/office/drawing/2014/main" id="{C0B23CB2-EACF-3E4E-AC12-3606759E1DBA}"/>
              </a:ext>
            </a:extLst>
          </p:cNvPr>
          <p:cNvGrpSpPr/>
          <p:nvPr/>
        </p:nvGrpSpPr>
        <p:grpSpPr>
          <a:xfrm rot="13491197">
            <a:off x="5932356" y="2633583"/>
            <a:ext cx="720080" cy="605336"/>
            <a:chOff x="5881370" y="2780928"/>
            <a:chExt cx="1798806" cy="1512168"/>
          </a:xfrm>
        </p:grpSpPr>
        <p:sp>
          <p:nvSpPr>
            <p:cNvPr id="206" name="正方形/長方形 205">
              <a:extLst>
                <a:ext uri="{FF2B5EF4-FFF2-40B4-BE49-F238E27FC236}">
                  <a16:creationId xmlns:a16="http://schemas.microsoft.com/office/drawing/2014/main" id="{434E2CEB-08C7-D140-9FBC-EAFA443B275C}"/>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207" name="グループ化 206">
              <a:extLst>
                <a:ext uri="{FF2B5EF4-FFF2-40B4-BE49-F238E27FC236}">
                  <a16:creationId xmlns:a16="http://schemas.microsoft.com/office/drawing/2014/main" id="{360D9C66-C8F0-CA4B-9C1F-0D39C5EABB38}"/>
                </a:ext>
              </a:extLst>
            </p:cNvPr>
            <p:cNvGrpSpPr/>
            <p:nvPr/>
          </p:nvGrpSpPr>
          <p:grpSpPr>
            <a:xfrm>
              <a:off x="6852084" y="3392996"/>
              <a:ext cx="288032" cy="288032"/>
              <a:chOff x="4024536" y="3216424"/>
              <a:chExt cx="3168353" cy="3168352"/>
            </a:xfrm>
          </p:grpSpPr>
          <p:sp>
            <p:nvSpPr>
              <p:cNvPr id="213" name="パイ 212">
                <a:extLst>
                  <a:ext uri="{FF2B5EF4-FFF2-40B4-BE49-F238E27FC236}">
                    <a16:creationId xmlns:a16="http://schemas.microsoft.com/office/drawing/2014/main" id="{5FCFA57E-DFEA-A24F-8059-51FB415D43B2}"/>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14" name="パイ 213">
                <a:extLst>
                  <a:ext uri="{FF2B5EF4-FFF2-40B4-BE49-F238E27FC236}">
                    <a16:creationId xmlns:a16="http://schemas.microsoft.com/office/drawing/2014/main" id="{3A5DD7B9-D48A-9542-BB94-A8EAC5CB2FE0}"/>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50" name="パイ 249">
                <a:extLst>
                  <a:ext uri="{FF2B5EF4-FFF2-40B4-BE49-F238E27FC236}">
                    <a16:creationId xmlns:a16="http://schemas.microsoft.com/office/drawing/2014/main" id="{8E652D6A-BFCC-8F47-A108-78FD9148A9A0}"/>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208" name="角丸四角形 207">
              <a:extLst>
                <a:ext uri="{FF2B5EF4-FFF2-40B4-BE49-F238E27FC236}">
                  <a16:creationId xmlns:a16="http://schemas.microsoft.com/office/drawing/2014/main" id="{3AEC4BC7-ADD4-9449-95BE-4C481DE10BCF}"/>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0" name="角丸四角形 209">
              <a:extLst>
                <a:ext uri="{FF2B5EF4-FFF2-40B4-BE49-F238E27FC236}">
                  <a16:creationId xmlns:a16="http://schemas.microsoft.com/office/drawing/2014/main" id="{2D36BF80-3E5F-A142-A0BE-9492B3C092EF}"/>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1" name="円/楕円 210">
              <a:extLst>
                <a:ext uri="{FF2B5EF4-FFF2-40B4-BE49-F238E27FC236}">
                  <a16:creationId xmlns:a16="http://schemas.microsoft.com/office/drawing/2014/main" id="{89690112-99C2-824F-BA88-3A7BAB10F399}"/>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spTree>
    <p:extLst>
      <p:ext uri="{BB962C8B-B14F-4D97-AF65-F5344CB8AC3E}">
        <p14:creationId xmlns:p14="http://schemas.microsoft.com/office/powerpoint/2010/main" val="252856791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2" name="グループ化 241">
            <a:extLst>
              <a:ext uri="{FF2B5EF4-FFF2-40B4-BE49-F238E27FC236}">
                <a16:creationId xmlns:a16="http://schemas.microsoft.com/office/drawing/2014/main" id="{0168AD15-3E6C-C744-A41B-66D176B1B2DD}"/>
              </a:ext>
            </a:extLst>
          </p:cNvPr>
          <p:cNvGrpSpPr/>
          <p:nvPr/>
        </p:nvGrpSpPr>
        <p:grpSpPr>
          <a:xfrm>
            <a:off x="5690955" y="692696"/>
            <a:ext cx="5805645" cy="5742638"/>
            <a:chOff x="5816969" y="692696"/>
            <a:chExt cx="5805645" cy="5742638"/>
          </a:xfrm>
        </p:grpSpPr>
        <p:sp>
          <p:nvSpPr>
            <p:cNvPr id="89" name="円/楕円 88">
              <a:extLst>
                <a:ext uri="{FF2B5EF4-FFF2-40B4-BE49-F238E27FC236}">
                  <a16:creationId xmlns:a16="http://schemas.microsoft.com/office/drawing/2014/main" id="{D1F2729C-8511-474F-A648-2DD32D4BC889}"/>
                </a:ext>
              </a:extLst>
            </p:cNvPr>
            <p:cNvSpPr/>
            <p:nvPr/>
          </p:nvSpPr>
          <p:spPr>
            <a:xfrm>
              <a:off x="8409257" y="1574794"/>
              <a:ext cx="558062" cy="558062"/>
            </a:xfrm>
            <a:prstGeom prst="ellipse">
              <a:avLst/>
            </a:prstGeom>
            <a:solidFill>
              <a:schemeClr val="accent6"/>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5</a:t>
              </a:r>
              <a:endParaRPr kumimoji="1" lang="ja-JP" altLang="en-US" sz="1400" dirty="0" err="1">
                <a:solidFill>
                  <a:schemeClr val="tx1"/>
                </a:solidFill>
              </a:endParaRPr>
            </a:p>
          </p:txBody>
        </p:sp>
        <p:sp>
          <p:nvSpPr>
            <p:cNvPr id="110" name="円/楕円 109">
              <a:extLst>
                <a:ext uri="{FF2B5EF4-FFF2-40B4-BE49-F238E27FC236}">
                  <a16:creationId xmlns:a16="http://schemas.microsoft.com/office/drawing/2014/main" id="{5A54C743-E5AD-804F-BC37-358123E13F7F}"/>
                </a:ext>
              </a:extLst>
            </p:cNvPr>
            <p:cNvSpPr/>
            <p:nvPr/>
          </p:nvSpPr>
          <p:spPr>
            <a:xfrm>
              <a:off x="8409257" y="5031178"/>
              <a:ext cx="558062" cy="558062"/>
            </a:xfrm>
            <a:prstGeom prst="ellipse">
              <a:avLst/>
            </a:prstGeom>
            <a:solidFill>
              <a:srgbClr val="FF0000"/>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18</a:t>
              </a:r>
              <a:endParaRPr kumimoji="1" lang="ja-JP" altLang="en-US" sz="1400" dirty="0" err="1">
                <a:solidFill>
                  <a:schemeClr val="tx1"/>
                </a:solidFill>
              </a:endParaRPr>
            </a:p>
          </p:txBody>
        </p:sp>
        <p:grpSp>
          <p:nvGrpSpPr>
            <p:cNvPr id="164" name="グループ化 163">
              <a:extLst>
                <a:ext uri="{FF2B5EF4-FFF2-40B4-BE49-F238E27FC236}">
                  <a16:creationId xmlns:a16="http://schemas.microsoft.com/office/drawing/2014/main" id="{122099C1-0E10-4E43-8310-698832C58DE9}"/>
                </a:ext>
              </a:extLst>
            </p:cNvPr>
            <p:cNvGrpSpPr/>
            <p:nvPr/>
          </p:nvGrpSpPr>
          <p:grpSpPr>
            <a:xfrm>
              <a:off x="5816969" y="692696"/>
              <a:ext cx="2286254" cy="5742638"/>
              <a:chOff x="5816969" y="692696"/>
              <a:chExt cx="2286254" cy="5742638"/>
            </a:xfrm>
          </p:grpSpPr>
          <p:sp>
            <p:nvSpPr>
              <p:cNvPr id="37" name="円/楕円 36">
                <a:extLst>
                  <a:ext uri="{FF2B5EF4-FFF2-40B4-BE49-F238E27FC236}">
                    <a16:creationId xmlns:a16="http://schemas.microsoft.com/office/drawing/2014/main" id="{D9C62284-E67D-5B4C-B10A-0F32A4DB3826}"/>
                  </a:ext>
                </a:extLst>
              </p:cNvPr>
              <p:cNvSpPr/>
              <p:nvPr/>
            </p:nvSpPr>
            <p:spPr>
              <a:xfrm>
                <a:off x="5816969"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0</a:t>
                </a:r>
                <a:endParaRPr kumimoji="1" lang="ja-JP" altLang="en-US" sz="1400" dirty="0" err="1">
                  <a:solidFill>
                    <a:schemeClr val="tx1"/>
                  </a:solidFill>
                </a:endParaRPr>
              </a:p>
            </p:txBody>
          </p:sp>
          <p:sp>
            <p:nvSpPr>
              <p:cNvPr id="85" name="円/楕円 84">
                <a:extLst>
                  <a:ext uri="{FF2B5EF4-FFF2-40B4-BE49-F238E27FC236}">
                    <a16:creationId xmlns:a16="http://schemas.microsoft.com/office/drawing/2014/main" id="{350FDC44-7684-F74A-8BB0-749518883923}"/>
                  </a:ext>
                </a:extLst>
              </p:cNvPr>
              <p:cNvSpPr/>
              <p:nvPr/>
            </p:nvSpPr>
            <p:spPr>
              <a:xfrm>
                <a:off x="7545161"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a:t>
                </a:r>
                <a:endParaRPr kumimoji="1" lang="ja-JP" altLang="en-US" sz="1400" dirty="0" err="1">
                  <a:solidFill>
                    <a:schemeClr val="tx1"/>
                  </a:solidFill>
                </a:endParaRPr>
              </a:p>
            </p:txBody>
          </p:sp>
          <p:sp>
            <p:nvSpPr>
              <p:cNvPr id="88" name="円/楕円 87">
                <a:extLst>
                  <a:ext uri="{FF2B5EF4-FFF2-40B4-BE49-F238E27FC236}">
                    <a16:creationId xmlns:a16="http://schemas.microsoft.com/office/drawing/2014/main" id="{D660279E-39F5-B041-8D45-99F1AA114569}"/>
                  </a:ext>
                </a:extLst>
              </p:cNvPr>
              <p:cNvSpPr/>
              <p:nvPr/>
            </p:nvSpPr>
            <p:spPr>
              <a:xfrm>
                <a:off x="6681065" y="1574794"/>
                <a:ext cx="558062" cy="558062"/>
              </a:xfrm>
              <a:prstGeom prst="ellipse">
                <a:avLst/>
              </a:prstGeom>
              <a:solidFill>
                <a:srgbClr val="FFFF00"/>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4</a:t>
                </a:r>
                <a:endParaRPr kumimoji="1" lang="ja-JP" altLang="en-US" sz="1400" dirty="0" err="1">
                  <a:solidFill>
                    <a:schemeClr val="tx1"/>
                  </a:solidFill>
                </a:endParaRPr>
              </a:p>
            </p:txBody>
          </p:sp>
          <p:sp>
            <p:nvSpPr>
              <p:cNvPr id="92" name="円/楕円 91">
                <a:extLst>
                  <a:ext uri="{FF2B5EF4-FFF2-40B4-BE49-F238E27FC236}">
                    <a16:creationId xmlns:a16="http://schemas.microsoft.com/office/drawing/2014/main" id="{C9F66881-5A1E-DF4B-8BBE-2220BE0FCC15}"/>
                  </a:ext>
                </a:extLst>
              </p:cNvPr>
              <p:cNvSpPr/>
              <p:nvPr/>
            </p:nvSpPr>
            <p:spPr>
              <a:xfrm>
                <a:off x="5816969"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7</a:t>
                </a:r>
                <a:endParaRPr kumimoji="1" lang="ja-JP" altLang="en-US" sz="1400" dirty="0" err="1">
                  <a:solidFill>
                    <a:schemeClr val="tx1"/>
                  </a:solidFill>
                </a:endParaRPr>
              </a:p>
            </p:txBody>
          </p:sp>
          <p:sp>
            <p:nvSpPr>
              <p:cNvPr id="93" name="円/楕円 92">
                <a:extLst>
                  <a:ext uri="{FF2B5EF4-FFF2-40B4-BE49-F238E27FC236}">
                    <a16:creationId xmlns:a16="http://schemas.microsoft.com/office/drawing/2014/main" id="{D5D3CDD2-731F-194E-8C5D-E73161E0BE43}"/>
                  </a:ext>
                </a:extLst>
              </p:cNvPr>
              <p:cNvSpPr/>
              <p:nvPr/>
            </p:nvSpPr>
            <p:spPr>
              <a:xfrm>
                <a:off x="7545161"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8</a:t>
                </a:r>
                <a:endParaRPr kumimoji="1" lang="ja-JP" altLang="en-US" sz="1400" dirty="0" err="1">
                  <a:solidFill>
                    <a:schemeClr val="tx1"/>
                  </a:solidFill>
                </a:endParaRPr>
              </a:p>
            </p:txBody>
          </p:sp>
          <p:sp>
            <p:nvSpPr>
              <p:cNvPr id="96" name="円/楕円 95">
                <a:extLst>
                  <a:ext uri="{FF2B5EF4-FFF2-40B4-BE49-F238E27FC236}">
                    <a16:creationId xmlns:a16="http://schemas.microsoft.com/office/drawing/2014/main" id="{4A892D53-99DC-8340-B584-3635FD097DAE}"/>
                  </a:ext>
                </a:extLst>
              </p:cNvPr>
              <p:cNvSpPr/>
              <p:nvPr/>
            </p:nvSpPr>
            <p:spPr>
              <a:xfrm>
                <a:off x="5816969"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13</a:t>
                </a:r>
                <a:endParaRPr kumimoji="1" lang="ja-JP" altLang="en-US" sz="1400" dirty="0" err="1">
                  <a:solidFill>
                    <a:schemeClr val="tx1"/>
                  </a:solidFill>
                </a:endParaRPr>
              </a:p>
            </p:txBody>
          </p:sp>
          <p:sp>
            <p:nvSpPr>
              <p:cNvPr id="97" name="円/楕円 96">
                <a:extLst>
                  <a:ext uri="{FF2B5EF4-FFF2-40B4-BE49-F238E27FC236}">
                    <a16:creationId xmlns:a16="http://schemas.microsoft.com/office/drawing/2014/main" id="{196C379F-D64D-094F-A831-A2CFAE3E8553}"/>
                  </a:ext>
                </a:extLst>
              </p:cNvPr>
              <p:cNvSpPr/>
              <p:nvPr/>
            </p:nvSpPr>
            <p:spPr>
              <a:xfrm>
                <a:off x="7545161"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14</a:t>
                </a:r>
                <a:endParaRPr kumimoji="1" lang="ja-JP" altLang="en-US" sz="1400" dirty="0" err="1">
                  <a:solidFill>
                    <a:schemeClr val="tx1"/>
                  </a:solidFill>
                </a:endParaRPr>
              </a:p>
            </p:txBody>
          </p:sp>
          <p:sp>
            <p:nvSpPr>
              <p:cNvPr id="100" name="円/楕円 99">
                <a:extLst>
                  <a:ext uri="{FF2B5EF4-FFF2-40B4-BE49-F238E27FC236}">
                    <a16:creationId xmlns:a16="http://schemas.microsoft.com/office/drawing/2014/main" id="{D798247F-D864-2A42-A8B3-DD090B9ECADA}"/>
                  </a:ext>
                </a:extLst>
              </p:cNvPr>
              <p:cNvSpPr/>
              <p:nvPr/>
            </p:nvSpPr>
            <p:spPr>
              <a:xfrm>
                <a:off x="5816969"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20</a:t>
                </a:r>
                <a:endParaRPr kumimoji="1" lang="ja-JP" altLang="en-US" sz="1400" dirty="0" err="1">
                  <a:solidFill>
                    <a:schemeClr val="tx1"/>
                  </a:solidFill>
                </a:endParaRPr>
              </a:p>
            </p:txBody>
          </p:sp>
          <p:sp>
            <p:nvSpPr>
              <p:cNvPr id="101" name="円/楕円 100">
                <a:extLst>
                  <a:ext uri="{FF2B5EF4-FFF2-40B4-BE49-F238E27FC236}">
                    <a16:creationId xmlns:a16="http://schemas.microsoft.com/office/drawing/2014/main" id="{1794916B-4050-6E4C-9F3F-7ED800502077}"/>
                  </a:ext>
                </a:extLst>
              </p:cNvPr>
              <p:cNvSpPr/>
              <p:nvPr/>
            </p:nvSpPr>
            <p:spPr>
              <a:xfrm>
                <a:off x="7545161"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21</a:t>
                </a:r>
                <a:endParaRPr kumimoji="1" lang="ja-JP" altLang="en-US" sz="1400" dirty="0" err="1">
                  <a:solidFill>
                    <a:schemeClr val="tx1"/>
                  </a:solidFill>
                </a:endParaRPr>
              </a:p>
            </p:txBody>
          </p:sp>
          <p:sp>
            <p:nvSpPr>
              <p:cNvPr id="104" name="円/楕円 103">
                <a:extLst>
                  <a:ext uri="{FF2B5EF4-FFF2-40B4-BE49-F238E27FC236}">
                    <a16:creationId xmlns:a16="http://schemas.microsoft.com/office/drawing/2014/main" id="{BEA98704-B3B9-3245-852F-2D14EE73AEEB}"/>
                  </a:ext>
                </a:extLst>
              </p:cNvPr>
              <p:cNvSpPr/>
              <p:nvPr/>
            </p:nvSpPr>
            <p:spPr>
              <a:xfrm>
                <a:off x="6681065" y="3302986"/>
                <a:ext cx="558062" cy="558062"/>
              </a:xfrm>
              <a:prstGeom prst="ellipse">
                <a:avLst/>
              </a:prstGeom>
              <a:solidFill>
                <a:schemeClr val="accent5"/>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11</a:t>
                </a:r>
                <a:endParaRPr kumimoji="1" lang="ja-JP" altLang="en-US" sz="1400" dirty="0" err="1">
                  <a:solidFill>
                    <a:schemeClr val="tx1"/>
                  </a:solidFill>
                </a:endParaRPr>
              </a:p>
            </p:txBody>
          </p:sp>
          <p:sp>
            <p:nvSpPr>
              <p:cNvPr id="109" name="円/楕円 108">
                <a:extLst>
                  <a:ext uri="{FF2B5EF4-FFF2-40B4-BE49-F238E27FC236}">
                    <a16:creationId xmlns:a16="http://schemas.microsoft.com/office/drawing/2014/main" id="{C2843236-F0F3-4C4B-B598-C3E9C780D112}"/>
                  </a:ext>
                </a:extLst>
              </p:cNvPr>
              <p:cNvSpPr/>
              <p:nvPr/>
            </p:nvSpPr>
            <p:spPr>
              <a:xfrm>
                <a:off x="6681065" y="5031178"/>
                <a:ext cx="558062" cy="558062"/>
              </a:xfrm>
              <a:prstGeom prst="ellipse">
                <a:avLst/>
              </a:prstGeom>
              <a:solidFill>
                <a:schemeClr val="accent6"/>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17</a:t>
                </a:r>
                <a:endParaRPr kumimoji="1" lang="ja-JP" altLang="en-US" sz="1400" dirty="0" err="1">
                  <a:solidFill>
                    <a:schemeClr val="tx1"/>
                  </a:solidFill>
                </a:endParaRPr>
              </a:p>
            </p:txBody>
          </p:sp>
          <p:cxnSp>
            <p:nvCxnSpPr>
              <p:cNvPr id="3" name="直線コネクタ 2">
                <a:extLst>
                  <a:ext uri="{FF2B5EF4-FFF2-40B4-BE49-F238E27FC236}">
                    <a16:creationId xmlns:a16="http://schemas.microsoft.com/office/drawing/2014/main" id="{F9E4FD03-0921-744F-B4EC-337628695667}"/>
                  </a:ext>
                </a:extLst>
              </p:cNvPr>
              <p:cNvCxnSpPr/>
              <p:nvPr/>
            </p:nvCxnSpPr>
            <p:spPr>
              <a:xfrm flipV="1">
                <a:off x="6096000"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10000494-C2E8-324D-9B1B-50D0D4C2DCE0}"/>
                  </a:ext>
                </a:extLst>
              </p:cNvPr>
              <p:cNvCxnSpPr>
                <a:stCxn id="92" idx="0"/>
                <a:endCxn id="37" idx="4"/>
              </p:cNvCxnSpPr>
              <p:nvPr/>
            </p:nvCxnSpPr>
            <p:spPr>
              <a:xfrm flipV="1">
                <a:off x="6096000"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D55044D3-BD99-D24E-BD95-07940F78FCD8}"/>
                  </a:ext>
                </a:extLst>
              </p:cNvPr>
              <p:cNvCxnSpPr>
                <a:stCxn id="37" idx="6"/>
                <a:endCxn id="85" idx="2"/>
              </p:cNvCxnSpPr>
              <p:nvPr/>
            </p:nvCxnSpPr>
            <p:spPr>
              <a:xfrm>
                <a:off x="6375031" y="971727"/>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1" name="直線コネクタ 90">
                <a:extLst>
                  <a:ext uri="{FF2B5EF4-FFF2-40B4-BE49-F238E27FC236}">
                    <a16:creationId xmlns:a16="http://schemas.microsoft.com/office/drawing/2014/main" id="{51C29938-AF91-D440-9499-022BEF259EC4}"/>
                  </a:ext>
                </a:extLst>
              </p:cNvPr>
              <p:cNvCxnSpPr>
                <a:stCxn id="88" idx="1"/>
                <a:endCxn id="37" idx="5"/>
              </p:cNvCxnSpPr>
              <p:nvPr/>
            </p:nvCxnSpPr>
            <p:spPr>
              <a:xfrm flipH="1" flipV="1">
                <a:off x="6293305"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7" name="直線コネクタ 106">
                <a:extLst>
                  <a:ext uri="{FF2B5EF4-FFF2-40B4-BE49-F238E27FC236}">
                    <a16:creationId xmlns:a16="http://schemas.microsoft.com/office/drawing/2014/main" id="{AA1B06B2-499F-1F4D-89B4-836FDEC19A3D}"/>
                  </a:ext>
                </a:extLst>
              </p:cNvPr>
              <p:cNvCxnSpPr>
                <a:stCxn id="88" idx="7"/>
                <a:endCxn id="85" idx="3"/>
              </p:cNvCxnSpPr>
              <p:nvPr/>
            </p:nvCxnSpPr>
            <p:spPr>
              <a:xfrm flipV="1">
                <a:off x="7157401"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2" name="直線コネクタ 111">
                <a:extLst>
                  <a:ext uri="{FF2B5EF4-FFF2-40B4-BE49-F238E27FC236}">
                    <a16:creationId xmlns:a16="http://schemas.microsoft.com/office/drawing/2014/main" id="{4A7001F3-C3B2-BF46-9951-45F626DD2262}"/>
                  </a:ext>
                </a:extLst>
              </p:cNvPr>
              <p:cNvCxnSpPr>
                <a:stCxn id="92" idx="7"/>
                <a:endCxn id="88" idx="3"/>
              </p:cNvCxnSpPr>
              <p:nvPr/>
            </p:nvCxnSpPr>
            <p:spPr>
              <a:xfrm flipV="1">
                <a:off x="6293305"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3" name="直線コネクタ 112">
                <a:extLst>
                  <a:ext uri="{FF2B5EF4-FFF2-40B4-BE49-F238E27FC236}">
                    <a16:creationId xmlns:a16="http://schemas.microsoft.com/office/drawing/2014/main" id="{6E33BBB0-79B4-1949-8349-BC2454C4176C}"/>
                  </a:ext>
                </a:extLst>
              </p:cNvPr>
              <p:cNvCxnSpPr>
                <a:cxnSpLocks/>
                <a:stCxn id="88" idx="5"/>
                <a:endCxn id="93" idx="1"/>
              </p:cNvCxnSpPr>
              <p:nvPr/>
            </p:nvCxnSpPr>
            <p:spPr>
              <a:xfrm>
                <a:off x="7157401"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9" name="直線コネクタ 118">
                <a:extLst>
                  <a:ext uri="{FF2B5EF4-FFF2-40B4-BE49-F238E27FC236}">
                    <a16:creationId xmlns:a16="http://schemas.microsoft.com/office/drawing/2014/main" id="{00B2E016-7732-B647-891C-1D105D9AF3C4}"/>
                  </a:ext>
                </a:extLst>
              </p:cNvPr>
              <p:cNvCxnSpPr>
                <a:cxnSpLocks/>
                <a:stCxn id="100" idx="0"/>
                <a:endCxn id="96" idx="4"/>
              </p:cNvCxnSpPr>
              <p:nvPr/>
            </p:nvCxnSpPr>
            <p:spPr>
              <a:xfrm flipV="1">
                <a:off x="6096000"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2" name="直線コネクタ 121">
                <a:extLst>
                  <a:ext uri="{FF2B5EF4-FFF2-40B4-BE49-F238E27FC236}">
                    <a16:creationId xmlns:a16="http://schemas.microsoft.com/office/drawing/2014/main" id="{980A88DF-C09E-4245-819C-3E67FDB4E94C}"/>
                  </a:ext>
                </a:extLst>
              </p:cNvPr>
              <p:cNvCxnSpPr>
                <a:cxnSpLocks/>
                <a:stCxn id="96" idx="7"/>
                <a:endCxn id="104" idx="3"/>
              </p:cNvCxnSpPr>
              <p:nvPr/>
            </p:nvCxnSpPr>
            <p:spPr>
              <a:xfrm flipV="1">
                <a:off x="6293305"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5" name="直線コネクタ 124">
                <a:extLst>
                  <a:ext uri="{FF2B5EF4-FFF2-40B4-BE49-F238E27FC236}">
                    <a16:creationId xmlns:a16="http://schemas.microsoft.com/office/drawing/2014/main" id="{05B0EDD9-445A-3C48-A467-20360A196B8A}"/>
                  </a:ext>
                </a:extLst>
              </p:cNvPr>
              <p:cNvCxnSpPr>
                <a:cxnSpLocks/>
                <a:stCxn id="104" idx="7"/>
                <a:endCxn id="93" idx="3"/>
              </p:cNvCxnSpPr>
              <p:nvPr/>
            </p:nvCxnSpPr>
            <p:spPr>
              <a:xfrm flipV="1">
                <a:off x="7157401"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8" name="直線コネクタ 127">
                <a:extLst>
                  <a:ext uri="{FF2B5EF4-FFF2-40B4-BE49-F238E27FC236}">
                    <a16:creationId xmlns:a16="http://schemas.microsoft.com/office/drawing/2014/main" id="{52B9EE08-6ADB-AF42-B7C2-606BC354A5A1}"/>
                  </a:ext>
                </a:extLst>
              </p:cNvPr>
              <p:cNvCxnSpPr>
                <a:cxnSpLocks/>
                <a:stCxn id="104" idx="1"/>
                <a:endCxn id="92" idx="5"/>
              </p:cNvCxnSpPr>
              <p:nvPr/>
            </p:nvCxnSpPr>
            <p:spPr>
              <a:xfrm flipH="1" flipV="1">
                <a:off x="6293305"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1" name="直線コネクタ 130">
                <a:extLst>
                  <a:ext uri="{FF2B5EF4-FFF2-40B4-BE49-F238E27FC236}">
                    <a16:creationId xmlns:a16="http://schemas.microsoft.com/office/drawing/2014/main" id="{7DFC69ED-1E22-DD4F-87E5-CB05E8735392}"/>
                  </a:ext>
                </a:extLst>
              </p:cNvPr>
              <p:cNvCxnSpPr>
                <a:cxnSpLocks/>
                <a:stCxn id="96" idx="5"/>
                <a:endCxn id="109" idx="1"/>
              </p:cNvCxnSpPr>
              <p:nvPr/>
            </p:nvCxnSpPr>
            <p:spPr>
              <a:xfrm>
                <a:off x="6293305"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4" name="直線コネクタ 133">
                <a:extLst>
                  <a:ext uri="{FF2B5EF4-FFF2-40B4-BE49-F238E27FC236}">
                    <a16:creationId xmlns:a16="http://schemas.microsoft.com/office/drawing/2014/main" id="{0F5AD41C-3AA2-854C-9E5D-1A1AC7540D40}"/>
                  </a:ext>
                </a:extLst>
              </p:cNvPr>
              <p:cNvCxnSpPr>
                <a:cxnSpLocks/>
                <a:stCxn id="100" idx="7"/>
                <a:endCxn id="109" idx="3"/>
              </p:cNvCxnSpPr>
              <p:nvPr/>
            </p:nvCxnSpPr>
            <p:spPr>
              <a:xfrm flipV="1">
                <a:off x="6293305"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7" name="直線コネクタ 136">
                <a:extLst>
                  <a:ext uri="{FF2B5EF4-FFF2-40B4-BE49-F238E27FC236}">
                    <a16:creationId xmlns:a16="http://schemas.microsoft.com/office/drawing/2014/main" id="{D51157B1-9413-AF48-B362-C0ACD713B7BE}"/>
                  </a:ext>
                </a:extLst>
              </p:cNvPr>
              <p:cNvCxnSpPr>
                <a:cxnSpLocks/>
                <a:stCxn id="96" idx="6"/>
                <a:endCxn id="97" idx="2"/>
              </p:cNvCxnSpPr>
              <p:nvPr/>
            </p:nvCxnSpPr>
            <p:spPr>
              <a:xfrm>
                <a:off x="6375031" y="4428111"/>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0" name="直線コネクタ 139">
                <a:extLst>
                  <a:ext uri="{FF2B5EF4-FFF2-40B4-BE49-F238E27FC236}">
                    <a16:creationId xmlns:a16="http://schemas.microsoft.com/office/drawing/2014/main" id="{8E2D9501-1705-2644-9AFE-2EC9C138FF3E}"/>
                  </a:ext>
                </a:extLst>
              </p:cNvPr>
              <p:cNvCxnSpPr>
                <a:cxnSpLocks/>
                <a:stCxn id="100" idx="6"/>
                <a:endCxn id="101" idx="2"/>
              </p:cNvCxnSpPr>
              <p:nvPr/>
            </p:nvCxnSpPr>
            <p:spPr>
              <a:xfrm>
                <a:off x="6375031" y="6156303"/>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3" name="直線コネクタ 142">
                <a:extLst>
                  <a:ext uri="{FF2B5EF4-FFF2-40B4-BE49-F238E27FC236}">
                    <a16:creationId xmlns:a16="http://schemas.microsoft.com/office/drawing/2014/main" id="{C6D42C15-CD79-574A-A149-A5300A139835}"/>
                  </a:ext>
                </a:extLst>
              </p:cNvPr>
              <p:cNvCxnSpPr>
                <a:cxnSpLocks/>
                <a:stCxn id="109" idx="5"/>
                <a:endCxn id="101" idx="1"/>
              </p:cNvCxnSpPr>
              <p:nvPr/>
            </p:nvCxnSpPr>
            <p:spPr>
              <a:xfrm>
                <a:off x="7157401"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6" name="直線コネクタ 145">
                <a:extLst>
                  <a:ext uri="{FF2B5EF4-FFF2-40B4-BE49-F238E27FC236}">
                    <a16:creationId xmlns:a16="http://schemas.microsoft.com/office/drawing/2014/main" id="{EDD0E7DE-40B7-BE4A-A863-46E7D7D29167}"/>
                  </a:ext>
                </a:extLst>
              </p:cNvPr>
              <p:cNvCxnSpPr>
                <a:cxnSpLocks/>
                <a:stCxn id="109" idx="7"/>
                <a:endCxn id="97" idx="3"/>
              </p:cNvCxnSpPr>
              <p:nvPr/>
            </p:nvCxnSpPr>
            <p:spPr>
              <a:xfrm flipV="1">
                <a:off x="7157401"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9" name="直線コネクタ 148">
                <a:extLst>
                  <a:ext uri="{FF2B5EF4-FFF2-40B4-BE49-F238E27FC236}">
                    <a16:creationId xmlns:a16="http://schemas.microsoft.com/office/drawing/2014/main" id="{592A8D2C-B407-254B-8A9E-0EE966BA0EC6}"/>
                  </a:ext>
                </a:extLst>
              </p:cNvPr>
              <p:cNvCxnSpPr>
                <a:cxnSpLocks/>
              </p:cNvCxnSpPr>
              <p:nvPr/>
            </p:nvCxnSpPr>
            <p:spPr>
              <a:xfrm flipV="1">
                <a:off x="7824192"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2" name="直線コネクタ 151">
                <a:extLst>
                  <a:ext uri="{FF2B5EF4-FFF2-40B4-BE49-F238E27FC236}">
                    <a16:creationId xmlns:a16="http://schemas.microsoft.com/office/drawing/2014/main" id="{6976B23E-3B7B-7F4E-A8FD-68394D635E1F}"/>
                  </a:ext>
                </a:extLst>
              </p:cNvPr>
              <p:cNvCxnSpPr>
                <a:cxnSpLocks/>
                <a:stCxn id="97" idx="1"/>
                <a:endCxn id="104" idx="5"/>
              </p:cNvCxnSpPr>
              <p:nvPr/>
            </p:nvCxnSpPr>
            <p:spPr>
              <a:xfrm flipH="1" flipV="1">
                <a:off x="7157401"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5" name="直線コネクタ 154">
                <a:extLst>
                  <a:ext uri="{FF2B5EF4-FFF2-40B4-BE49-F238E27FC236}">
                    <a16:creationId xmlns:a16="http://schemas.microsoft.com/office/drawing/2014/main" id="{FA683FC1-7F13-B045-986C-7F8C771CDDEB}"/>
                  </a:ext>
                </a:extLst>
              </p:cNvPr>
              <p:cNvCxnSpPr>
                <a:cxnSpLocks/>
              </p:cNvCxnSpPr>
              <p:nvPr/>
            </p:nvCxnSpPr>
            <p:spPr>
              <a:xfrm flipV="1">
                <a:off x="7824192"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8" name="直線コネクタ 157">
                <a:extLst>
                  <a:ext uri="{FF2B5EF4-FFF2-40B4-BE49-F238E27FC236}">
                    <a16:creationId xmlns:a16="http://schemas.microsoft.com/office/drawing/2014/main" id="{37112907-E53E-A143-803F-BE0CE09A6ADD}"/>
                  </a:ext>
                </a:extLst>
              </p:cNvPr>
              <p:cNvCxnSpPr>
                <a:cxnSpLocks/>
              </p:cNvCxnSpPr>
              <p:nvPr/>
            </p:nvCxnSpPr>
            <p:spPr>
              <a:xfrm flipV="1">
                <a:off x="7824192"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65" name="グループ化 164">
              <a:extLst>
                <a:ext uri="{FF2B5EF4-FFF2-40B4-BE49-F238E27FC236}">
                  <a16:creationId xmlns:a16="http://schemas.microsoft.com/office/drawing/2014/main" id="{959098E5-613F-8248-AA24-3C7376760D6A}"/>
                </a:ext>
              </a:extLst>
            </p:cNvPr>
            <p:cNvGrpSpPr/>
            <p:nvPr/>
          </p:nvGrpSpPr>
          <p:grpSpPr>
            <a:xfrm>
              <a:off x="9336360" y="692696"/>
              <a:ext cx="2286254" cy="5742638"/>
              <a:chOff x="5816969" y="692696"/>
              <a:chExt cx="2286254" cy="5742638"/>
            </a:xfrm>
          </p:grpSpPr>
          <p:sp>
            <p:nvSpPr>
              <p:cNvPr id="166" name="円/楕円 165">
                <a:extLst>
                  <a:ext uri="{FF2B5EF4-FFF2-40B4-BE49-F238E27FC236}">
                    <a16:creationId xmlns:a16="http://schemas.microsoft.com/office/drawing/2014/main" id="{990E401C-1C72-B34A-B467-B368EFC2DAAC}"/>
                  </a:ext>
                </a:extLst>
              </p:cNvPr>
              <p:cNvSpPr/>
              <p:nvPr/>
            </p:nvSpPr>
            <p:spPr>
              <a:xfrm>
                <a:off x="5816969"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a:t>
                </a:r>
                <a:endParaRPr kumimoji="1" lang="ja-JP" altLang="en-US" sz="1400" dirty="0" err="1">
                  <a:solidFill>
                    <a:schemeClr val="tx1"/>
                  </a:solidFill>
                </a:endParaRPr>
              </a:p>
            </p:txBody>
          </p:sp>
          <p:sp>
            <p:nvSpPr>
              <p:cNvPr id="167" name="円/楕円 166">
                <a:extLst>
                  <a:ext uri="{FF2B5EF4-FFF2-40B4-BE49-F238E27FC236}">
                    <a16:creationId xmlns:a16="http://schemas.microsoft.com/office/drawing/2014/main" id="{9C3397E3-4F73-A046-BA4F-216FF2935EC7}"/>
                  </a:ext>
                </a:extLst>
              </p:cNvPr>
              <p:cNvSpPr/>
              <p:nvPr/>
            </p:nvSpPr>
            <p:spPr>
              <a:xfrm>
                <a:off x="7545161"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3</a:t>
                </a:r>
                <a:endParaRPr kumimoji="1" lang="ja-JP" altLang="en-US" sz="1400" dirty="0" err="1">
                  <a:solidFill>
                    <a:schemeClr val="tx1"/>
                  </a:solidFill>
                </a:endParaRPr>
              </a:p>
            </p:txBody>
          </p:sp>
          <p:sp>
            <p:nvSpPr>
              <p:cNvPr id="168" name="円/楕円 167">
                <a:extLst>
                  <a:ext uri="{FF2B5EF4-FFF2-40B4-BE49-F238E27FC236}">
                    <a16:creationId xmlns:a16="http://schemas.microsoft.com/office/drawing/2014/main" id="{E4C5033B-4E9F-1445-8155-37F139D16B80}"/>
                  </a:ext>
                </a:extLst>
              </p:cNvPr>
              <p:cNvSpPr/>
              <p:nvPr/>
            </p:nvSpPr>
            <p:spPr>
              <a:xfrm>
                <a:off x="6681065" y="1574794"/>
                <a:ext cx="558062" cy="558062"/>
              </a:xfrm>
              <a:prstGeom prst="ellipse">
                <a:avLst/>
              </a:prstGeom>
              <a:solidFill>
                <a:srgbClr val="FF0000"/>
              </a:solidFill>
              <a:ln w="38100">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6</a:t>
                </a:r>
                <a:endParaRPr kumimoji="1" lang="ja-JP" altLang="en-US" sz="1400" dirty="0" err="1">
                  <a:solidFill>
                    <a:schemeClr val="tx1"/>
                  </a:solidFill>
                </a:endParaRPr>
              </a:p>
            </p:txBody>
          </p:sp>
          <p:sp>
            <p:nvSpPr>
              <p:cNvPr id="169" name="円/楕円 168">
                <a:extLst>
                  <a:ext uri="{FF2B5EF4-FFF2-40B4-BE49-F238E27FC236}">
                    <a16:creationId xmlns:a16="http://schemas.microsoft.com/office/drawing/2014/main" id="{8509BEB8-8A2E-AA46-B335-61C4FDCF17E7}"/>
                  </a:ext>
                </a:extLst>
              </p:cNvPr>
              <p:cNvSpPr/>
              <p:nvPr/>
            </p:nvSpPr>
            <p:spPr>
              <a:xfrm>
                <a:off x="5816969"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a:t>
                </a:r>
                <a:endParaRPr kumimoji="1" lang="ja-JP" altLang="en-US" sz="1400" dirty="0" err="1">
                  <a:solidFill>
                    <a:schemeClr val="tx1"/>
                  </a:solidFill>
                </a:endParaRPr>
              </a:p>
            </p:txBody>
          </p:sp>
          <p:sp>
            <p:nvSpPr>
              <p:cNvPr id="170" name="円/楕円 169">
                <a:extLst>
                  <a:ext uri="{FF2B5EF4-FFF2-40B4-BE49-F238E27FC236}">
                    <a16:creationId xmlns:a16="http://schemas.microsoft.com/office/drawing/2014/main" id="{DAF187DF-3DFF-DC48-A596-119367BC4848}"/>
                  </a:ext>
                </a:extLst>
              </p:cNvPr>
              <p:cNvSpPr/>
              <p:nvPr/>
            </p:nvSpPr>
            <p:spPr>
              <a:xfrm>
                <a:off x="7545161"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10</a:t>
                </a:r>
                <a:endParaRPr kumimoji="1" lang="ja-JP" altLang="en-US" sz="1400" dirty="0" err="1">
                  <a:solidFill>
                    <a:schemeClr val="tx1"/>
                  </a:solidFill>
                </a:endParaRPr>
              </a:p>
            </p:txBody>
          </p:sp>
          <p:sp>
            <p:nvSpPr>
              <p:cNvPr id="171" name="円/楕円 170">
                <a:extLst>
                  <a:ext uri="{FF2B5EF4-FFF2-40B4-BE49-F238E27FC236}">
                    <a16:creationId xmlns:a16="http://schemas.microsoft.com/office/drawing/2014/main" id="{2A20970F-5F85-ED44-9B60-12BE345BC844}"/>
                  </a:ext>
                </a:extLst>
              </p:cNvPr>
              <p:cNvSpPr/>
              <p:nvPr/>
            </p:nvSpPr>
            <p:spPr>
              <a:xfrm>
                <a:off x="5816969"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15</a:t>
                </a:r>
                <a:endParaRPr kumimoji="1" lang="ja-JP" altLang="en-US" sz="1400" dirty="0" err="1">
                  <a:solidFill>
                    <a:schemeClr val="tx1"/>
                  </a:solidFill>
                </a:endParaRPr>
              </a:p>
            </p:txBody>
          </p:sp>
          <p:sp>
            <p:nvSpPr>
              <p:cNvPr id="172" name="円/楕円 171">
                <a:extLst>
                  <a:ext uri="{FF2B5EF4-FFF2-40B4-BE49-F238E27FC236}">
                    <a16:creationId xmlns:a16="http://schemas.microsoft.com/office/drawing/2014/main" id="{E409B8CB-9427-134B-B7B8-5DE9386A089E}"/>
                  </a:ext>
                </a:extLst>
              </p:cNvPr>
              <p:cNvSpPr/>
              <p:nvPr/>
            </p:nvSpPr>
            <p:spPr>
              <a:xfrm>
                <a:off x="7545161"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16</a:t>
                </a:r>
                <a:endParaRPr kumimoji="1" lang="ja-JP" altLang="en-US" sz="1400" dirty="0" err="1">
                  <a:solidFill>
                    <a:schemeClr val="tx1"/>
                  </a:solidFill>
                </a:endParaRPr>
              </a:p>
            </p:txBody>
          </p:sp>
          <p:sp>
            <p:nvSpPr>
              <p:cNvPr id="173" name="円/楕円 172">
                <a:extLst>
                  <a:ext uri="{FF2B5EF4-FFF2-40B4-BE49-F238E27FC236}">
                    <a16:creationId xmlns:a16="http://schemas.microsoft.com/office/drawing/2014/main" id="{D6B64710-13C1-3548-8155-1B57269C2C80}"/>
                  </a:ext>
                </a:extLst>
              </p:cNvPr>
              <p:cNvSpPr/>
              <p:nvPr/>
            </p:nvSpPr>
            <p:spPr>
              <a:xfrm>
                <a:off x="5816969"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22</a:t>
                </a:r>
                <a:endParaRPr kumimoji="1" lang="ja-JP" altLang="en-US" sz="1400" dirty="0" err="1">
                  <a:solidFill>
                    <a:schemeClr val="tx1"/>
                  </a:solidFill>
                </a:endParaRPr>
              </a:p>
            </p:txBody>
          </p:sp>
          <p:sp>
            <p:nvSpPr>
              <p:cNvPr id="174" name="円/楕円 173">
                <a:extLst>
                  <a:ext uri="{FF2B5EF4-FFF2-40B4-BE49-F238E27FC236}">
                    <a16:creationId xmlns:a16="http://schemas.microsoft.com/office/drawing/2014/main" id="{D0FDDEAF-B7F4-0F4B-A892-295114F34964}"/>
                  </a:ext>
                </a:extLst>
              </p:cNvPr>
              <p:cNvSpPr/>
              <p:nvPr/>
            </p:nvSpPr>
            <p:spPr>
              <a:xfrm>
                <a:off x="7545161"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23</a:t>
                </a:r>
                <a:endParaRPr kumimoji="1" lang="ja-JP" altLang="en-US" sz="1400" dirty="0" err="1">
                  <a:solidFill>
                    <a:schemeClr val="tx1"/>
                  </a:solidFill>
                </a:endParaRPr>
              </a:p>
            </p:txBody>
          </p:sp>
          <p:sp>
            <p:nvSpPr>
              <p:cNvPr id="175" name="円/楕円 174">
                <a:extLst>
                  <a:ext uri="{FF2B5EF4-FFF2-40B4-BE49-F238E27FC236}">
                    <a16:creationId xmlns:a16="http://schemas.microsoft.com/office/drawing/2014/main" id="{609974D6-54AF-B84D-BCCE-20DF68C7EE0E}"/>
                  </a:ext>
                </a:extLst>
              </p:cNvPr>
              <p:cNvSpPr/>
              <p:nvPr/>
            </p:nvSpPr>
            <p:spPr>
              <a:xfrm>
                <a:off x="6681065" y="3302986"/>
                <a:ext cx="558062" cy="558062"/>
              </a:xfrm>
              <a:prstGeom prst="ellipse">
                <a:avLst/>
              </a:prstGeom>
              <a:solidFill>
                <a:srgbClr val="FFFF00"/>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12</a:t>
                </a:r>
                <a:endParaRPr kumimoji="1" lang="ja-JP" altLang="en-US" sz="1400" dirty="0" err="1">
                  <a:solidFill>
                    <a:schemeClr val="tx1"/>
                  </a:solidFill>
                </a:endParaRPr>
              </a:p>
            </p:txBody>
          </p:sp>
          <p:sp>
            <p:nvSpPr>
              <p:cNvPr id="176" name="円/楕円 175">
                <a:extLst>
                  <a:ext uri="{FF2B5EF4-FFF2-40B4-BE49-F238E27FC236}">
                    <a16:creationId xmlns:a16="http://schemas.microsoft.com/office/drawing/2014/main" id="{C0CB62E0-FC5C-DA4F-8336-10CA3D63D43D}"/>
                  </a:ext>
                </a:extLst>
              </p:cNvPr>
              <p:cNvSpPr/>
              <p:nvPr/>
            </p:nvSpPr>
            <p:spPr>
              <a:xfrm>
                <a:off x="6681065" y="5031178"/>
                <a:ext cx="558062" cy="558062"/>
              </a:xfrm>
              <a:prstGeom prst="ellipse">
                <a:avLst/>
              </a:prstGeom>
              <a:solidFill>
                <a:schemeClr val="accent5"/>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19</a:t>
                </a:r>
                <a:endParaRPr kumimoji="1" lang="ja-JP" altLang="en-US" sz="1400" dirty="0" err="1">
                  <a:solidFill>
                    <a:schemeClr val="tx1"/>
                  </a:solidFill>
                </a:endParaRPr>
              </a:p>
            </p:txBody>
          </p:sp>
          <p:cxnSp>
            <p:nvCxnSpPr>
              <p:cNvPr id="177" name="直線コネクタ 176">
                <a:extLst>
                  <a:ext uri="{FF2B5EF4-FFF2-40B4-BE49-F238E27FC236}">
                    <a16:creationId xmlns:a16="http://schemas.microsoft.com/office/drawing/2014/main" id="{64A294CC-B067-0246-BDB9-6B9D2742C507}"/>
                  </a:ext>
                </a:extLst>
              </p:cNvPr>
              <p:cNvCxnSpPr/>
              <p:nvPr/>
            </p:nvCxnSpPr>
            <p:spPr>
              <a:xfrm flipV="1">
                <a:off x="6096000"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8" name="直線コネクタ 177">
                <a:extLst>
                  <a:ext uri="{FF2B5EF4-FFF2-40B4-BE49-F238E27FC236}">
                    <a16:creationId xmlns:a16="http://schemas.microsoft.com/office/drawing/2014/main" id="{29F7D520-12F8-5C4F-AAF1-E83F693B2B0C}"/>
                  </a:ext>
                </a:extLst>
              </p:cNvPr>
              <p:cNvCxnSpPr>
                <a:stCxn id="169" idx="0"/>
                <a:endCxn id="166" idx="4"/>
              </p:cNvCxnSpPr>
              <p:nvPr/>
            </p:nvCxnSpPr>
            <p:spPr>
              <a:xfrm flipV="1">
                <a:off x="6096000"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9" name="直線コネクタ 178">
                <a:extLst>
                  <a:ext uri="{FF2B5EF4-FFF2-40B4-BE49-F238E27FC236}">
                    <a16:creationId xmlns:a16="http://schemas.microsoft.com/office/drawing/2014/main" id="{26A047FA-6578-D54E-B3E6-F0559F322B56}"/>
                  </a:ext>
                </a:extLst>
              </p:cNvPr>
              <p:cNvCxnSpPr>
                <a:stCxn id="166" idx="6"/>
                <a:endCxn id="167" idx="2"/>
              </p:cNvCxnSpPr>
              <p:nvPr/>
            </p:nvCxnSpPr>
            <p:spPr>
              <a:xfrm>
                <a:off x="6375031" y="971727"/>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0" name="直線コネクタ 179">
                <a:extLst>
                  <a:ext uri="{FF2B5EF4-FFF2-40B4-BE49-F238E27FC236}">
                    <a16:creationId xmlns:a16="http://schemas.microsoft.com/office/drawing/2014/main" id="{E7176C07-00BB-3646-A94A-949A2EDF9F6F}"/>
                  </a:ext>
                </a:extLst>
              </p:cNvPr>
              <p:cNvCxnSpPr>
                <a:stCxn id="168" idx="1"/>
                <a:endCxn id="166" idx="5"/>
              </p:cNvCxnSpPr>
              <p:nvPr/>
            </p:nvCxnSpPr>
            <p:spPr>
              <a:xfrm flipH="1" flipV="1">
                <a:off x="6293305"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1" name="直線コネクタ 180">
                <a:extLst>
                  <a:ext uri="{FF2B5EF4-FFF2-40B4-BE49-F238E27FC236}">
                    <a16:creationId xmlns:a16="http://schemas.microsoft.com/office/drawing/2014/main" id="{8E30617A-B54A-E243-801F-EFE1D7DE7C8F}"/>
                  </a:ext>
                </a:extLst>
              </p:cNvPr>
              <p:cNvCxnSpPr>
                <a:stCxn id="168" idx="7"/>
                <a:endCxn id="167" idx="3"/>
              </p:cNvCxnSpPr>
              <p:nvPr/>
            </p:nvCxnSpPr>
            <p:spPr>
              <a:xfrm flipV="1">
                <a:off x="7157401"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2" name="直線コネクタ 181">
                <a:extLst>
                  <a:ext uri="{FF2B5EF4-FFF2-40B4-BE49-F238E27FC236}">
                    <a16:creationId xmlns:a16="http://schemas.microsoft.com/office/drawing/2014/main" id="{274F122D-C77D-A946-9414-5B00674C73FA}"/>
                  </a:ext>
                </a:extLst>
              </p:cNvPr>
              <p:cNvCxnSpPr>
                <a:stCxn id="169" idx="7"/>
                <a:endCxn id="168" idx="3"/>
              </p:cNvCxnSpPr>
              <p:nvPr/>
            </p:nvCxnSpPr>
            <p:spPr>
              <a:xfrm flipV="1">
                <a:off x="6293305"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3" name="直線コネクタ 182">
                <a:extLst>
                  <a:ext uri="{FF2B5EF4-FFF2-40B4-BE49-F238E27FC236}">
                    <a16:creationId xmlns:a16="http://schemas.microsoft.com/office/drawing/2014/main" id="{DB92C21B-3FAE-6140-8F7D-15018D45F87D}"/>
                  </a:ext>
                </a:extLst>
              </p:cNvPr>
              <p:cNvCxnSpPr>
                <a:cxnSpLocks/>
                <a:stCxn id="168" idx="5"/>
                <a:endCxn id="170" idx="1"/>
              </p:cNvCxnSpPr>
              <p:nvPr/>
            </p:nvCxnSpPr>
            <p:spPr>
              <a:xfrm>
                <a:off x="7157401"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4" name="直線コネクタ 183">
                <a:extLst>
                  <a:ext uri="{FF2B5EF4-FFF2-40B4-BE49-F238E27FC236}">
                    <a16:creationId xmlns:a16="http://schemas.microsoft.com/office/drawing/2014/main" id="{978ED2B1-BDD0-7B4C-903F-77978BDD0E50}"/>
                  </a:ext>
                </a:extLst>
              </p:cNvPr>
              <p:cNvCxnSpPr>
                <a:cxnSpLocks/>
                <a:stCxn id="173" idx="0"/>
                <a:endCxn id="171" idx="4"/>
              </p:cNvCxnSpPr>
              <p:nvPr/>
            </p:nvCxnSpPr>
            <p:spPr>
              <a:xfrm flipV="1">
                <a:off x="6096000"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5" name="直線コネクタ 184">
                <a:extLst>
                  <a:ext uri="{FF2B5EF4-FFF2-40B4-BE49-F238E27FC236}">
                    <a16:creationId xmlns:a16="http://schemas.microsoft.com/office/drawing/2014/main" id="{43182DA5-76C2-6246-B7C6-DED8CDEE1CE8}"/>
                  </a:ext>
                </a:extLst>
              </p:cNvPr>
              <p:cNvCxnSpPr>
                <a:cxnSpLocks/>
                <a:stCxn id="171" idx="7"/>
                <a:endCxn id="175" idx="3"/>
              </p:cNvCxnSpPr>
              <p:nvPr/>
            </p:nvCxnSpPr>
            <p:spPr>
              <a:xfrm flipV="1">
                <a:off x="6293305"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6" name="直線コネクタ 185">
                <a:extLst>
                  <a:ext uri="{FF2B5EF4-FFF2-40B4-BE49-F238E27FC236}">
                    <a16:creationId xmlns:a16="http://schemas.microsoft.com/office/drawing/2014/main" id="{4CA5FD7C-8B87-F141-95AF-A6E52D6CBCF5}"/>
                  </a:ext>
                </a:extLst>
              </p:cNvPr>
              <p:cNvCxnSpPr>
                <a:cxnSpLocks/>
                <a:stCxn id="175" idx="7"/>
                <a:endCxn id="170" idx="3"/>
              </p:cNvCxnSpPr>
              <p:nvPr/>
            </p:nvCxnSpPr>
            <p:spPr>
              <a:xfrm flipV="1">
                <a:off x="7157401"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7" name="直線コネクタ 186">
                <a:extLst>
                  <a:ext uri="{FF2B5EF4-FFF2-40B4-BE49-F238E27FC236}">
                    <a16:creationId xmlns:a16="http://schemas.microsoft.com/office/drawing/2014/main" id="{0D296F0D-0844-F44E-8C1D-EF2F2F19AE33}"/>
                  </a:ext>
                </a:extLst>
              </p:cNvPr>
              <p:cNvCxnSpPr>
                <a:cxnSpLocks/>
                <a:stCxn id="175" idx="1"/>
                <a:endCxn id="169" idx="5"/>
              </p:cNvCxnSpPr>
              <p:nvPr/>
            </p:nvCxnSpPr>
            <p:spPr>
              <a:xfrm flipH="1" flipV="1">
                <a:off x="6293305"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8" name="直線コネクタ 187">
                <a:extLst>
                  <a:ext uri="{FF2B5EF4-FFF2-40B4-BE49-F238E27FC236}">
                    <a16:creationId xmlns:a16="http://schemas.microsoft.com/office/drawing/2014/main" id="{16BB51F1-2324-D64B-A0B5-E0D98FDC1E14}"/>
                  </a:ext>
                </a:extLst>
              </p:cNvPr>
              <p:cNvCxnSpPr>
                <a:cxnSpLocks/>
                <a:stCxn id="171" idx="5"/>
                <a:endCxn id="176" idx="1"/>
              </p:cNvCxnSpPr>
              <p:nvPr/>
            </p:nvCxnSpPr>
            <p:spPr>
              <a:xfrm>
                <a:off x="6293305"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9" name="直線コネクタ 188">
                <a:extLst>
                  <a:ext uri="{FF2B5EF4-FFF2-40B4-BE49-F238E27FC236}">
                    <a16:creationId xmlns:a16="http://schemas.microsoft.com/office/drawing/2014/main" id="{779FF293-5A8F-464D-9B70-959601CFE1A8}"/>
                  </a:ext>
                </a:extLst>
              </p:cNvPr>
              <p:cNvCxnSpPr>
                <a:cxnSpLocks/>
                <a:stCxn id="173" idx="7"/>
                <a:endCxn id="176" idx="3"/>
              </p:cNvCxnSpPr>
              <p:nvPr/>
            </p:nvCxnSpPr>
            <p:spPr>
              <a:xfrm flipV="1">
                <a:off x="6293305"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0" name="直線コネクタ 189">
                <a:extLst>
                  <a:ext uri="{FF2B5EF4-FFF2-40B4-BE49-F238E27FC236}">
                    <a16:creationId xmlns:a16="http://schemas.microsoft.com/office/drawing/2014/main" id="{B73D49F9-F6D3-1342-BAA6-77DA053A3B55}"/>
                  </a:ext>
                </a:extLst>
              </p:cNvPr>
              <p:cNvCxnSpPr>
                <a:cxnSpLocks/>
                <a:stCxn id="171" idx="6"/>
                <a:endCxn id="172" idx="2"/>
              </p:cNvCxnSpPr>
              <p:nvPr/>
            </p:nvCxnSpPr>
            <p:spPr>
              <a:xfrm>
                <a:off x="6375031" y="4428111"/>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1" name="直線コネクタ 190">
                <a:extLst>
                  <a:ext uri="{FF2B5EF4-FFF2-40B4-BE49-F238E27FC236}">
                    <a16:creationId xmlns:a16="http://schemas.microsoft.com/office/drawing/2014/main" id="{4B647D87-595D-4443-BA3D-E154D036E958}"/>
                  </a:ext>
                </a:extLst>
              </p:cNvPr>
              <p:cNvCxnSpPr>
                <a:cxnSpLocks/>
                <a:stCxn id="173" idx="6"/>
                <a:endCxn id="174" idx="2"/>
              </p:cNvCxnSpPr>
              <p:nvPr/>
            </p:nvCxnSpPr>
            <p:spPr>
              <a:xfrm>
                <a:off x="6375031" y="6156303"/>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2" name="直線コネクタ 191">
                <a:extLst>
                  <a:ext uri="{FF2B5EF4-FFF2-40B4-BE49-F238E27FC236}">
                    <a16:creationId xmlns:a16="http://schemas.microsoft.com/office/drawing/2014/main" id="{4A4BDB48-00C4-484A-A912-A55FD8472EE1}"/>
                  </a:ext>
                </a:extLst>
              </p:cNvPr>
              <p:cNvCxnSpPr>
                <a:cxnSpLocks/>
                <a:stCxn id="176" idx="5"/>
                <a:endCxn id="174" idx="1"/>
              </p:cNvCxnSpPr>
              <p:nvPr/>
            </p:nvCxnSpPr>
            <p:spPr>
              <a:xfrm>
                <a:off x="7157401"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3" name="直線コネクタ 192">
                <a:extLst>
                  <a:ext uri="{FF2B5EF4-FFF2-40B4-BE49-F238E27FC236}">
                    <a16:creationId xmlns:a16="http://schemas.microsoft.com/office/drawing/2014/main" id="{370A5C7D-2AAD-6446-A7AE-A3E6DA7F8467}"/>
                  </a:ext>
                </a:extLst>
              </p:cNvPr>
              <p:cNvCxnSpPr>
                <a:cxnSpLocks/>
                <a:stCxn id="176" idx="7"/>
                <a:endCxn id="172" idx="3"/>
              </p:cNvCxnSpPr>
              <p:nvPr/>
            </p:nvCxnSpPr>
            <p:spPr>
              <a:xfrm flipV="1">
                <a:off x="7157401"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4" name="直線コネクタ 193">
                <a:extLst>
                  <a:ext uri="{FF2B5EF4-FFF2-40B4-BE49-F238E27FC236}">
                    <a16:creationId xmlns:a16="http://schemas.microsoft.com/office/drawing/2014/main" id="{AE9C5E3A-116B-6C42-B340-BB4D3968F643}"/>
                  </a:ext>
                </a:extLst>
              </p:cNvPr>
              <p:cNvCxnSpPr>
                <a:cxnSpLocks/>
              </p:cNvCxnSpPr>
              <p:nvPr/>
            </p:nvCxnSpPr>
            <p:spPr>
              <a:xfrm flipV="1">
                <a:off x="7824192"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5" name="直線コネクタ 194">
                <a:extLst>
                  <a:ext uri="{FF2B5EF4-FFF2-40B4-BE49-F238E27FC236}">
                    <a16:creationId xmlns:a16="http://schemas.microsoft.com/office/drawing/2014/main" id="{2690EB41-8316-8A44-BFC5-1C5713341C80}"/>
                  </a:ext>
                </a:extLst>
              </p:cNvPr>
              <p:cNvCxnSpPr>
                <a:cxnSpLocks/>
                <a:stCxn id="172" idx="1"/>
                <a:endCxn id="175" idx="5"/>
              </p:cNvCxnSpPr>
              <p:nvPr/>
            </p:nvCxnSpPr>
            <p:spPr>
              <a:xfrm flipH="1" flipV="1">
                <a:off x="7157401"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6" name="直線コネクタ 195">
                <a:extLst>
                  <a:ext uri="{FF2B5EF4-FFF2-40B4-BE49-F238E27FC236}">
                    <a16:creationId xmlns:a16="http://schemas.microsoft.com/office/drawing/2014/main" id="{12A1D72B-182D-DE41-8670-7A8AD616D8D0}"/>
                  </a:ext>
                </a:extLst>
              </p:cNvPr>
              <p:cNvCxnSpPr>
                <a:cxnSpLocks/>
              </p:cNvCxnSpPr>
              <p:nvPr/>
            </p:nvCxnSpPr>
            <p:spPr>
              <a:xfrm flipV="1">
                <a:off x="7824192"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7" name="直線コネクタ 196">
                <a:extLst>
                  <a:ext uri="{FF2B5EF4-FFF2-40B4-BE49-F238E27FC236}">
                    <a16:creationId xmlns:a16="http://schemas.microsoft.com/office/drawing/2014/main" id="{CB14F314-7623-D24A-AA63-884F8A9FB514}"/>
                  </a:ext>
                </a:extLst>
              </p:cNvPr>
              <p:cNvCxnSpPr>
                <a:cxnSpLocks/>
              </p:cNvCxnSpPr>
              <p:nvPr/>
            </p:nvCxnSpPr>
            <p:spPr>
              <a:xfrm flipV="1">
                <a:off x="7824192"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198" name="直線コネクタ 197">
              <a:extLst>
                <a:ext uri="{FF2B5EF4-FFF2-40B4-BE49-F238E27FC236}">
                  <a16:creationId xmlns:a16="http://schemas.microsoft.com/office/drawing/2014/main" id="{3EB28F7C-206E-5A4B-85C1-0AD36EA32EDB}"/>
                </a:ext>
              </a:extLst>
            </p:cNvPr>
            <p:cNvCxnSpPr>
              <a:cxnSpLocks/>
              <a:stCxn id="85" idx="6"/>
              <a:endCxn id="166" idx="2"/>
            </p:cNvCxnSpPr>
            <p:nvPr/>
          </p:nvCxnSpPr>
          <p:spPr>
            <a:xfrm>
              <a:off x="8103223" y="971727"/>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1" name="直線コネクタ 200">
              <a:extLst>
                <a:ext uri="{FF2B5EF4-FFF2-40B4-BE49-F238E27FC236}">
                  <a16:creationId xmlns:a16="http://schemas.microsoft.com/office/drawing/2014/main" id="{43A0889A-C0B5-C941-A13E-7ECB7F960EE1}"/>
                </a:ext>
              </a:extLst>
            </p:cNvPr>
            <p:cNvCxnSpPr>
              <a:cxnSpLocks/>
              <a:stCxn id="85" idx="5"/>
              <a:endCxn id="89" idx="1"/>
            </p:cNvCxnSpPr>
            <p:nvPr/>
          </p:nvCxnSpPr>
          <p:spPr>
            <a:xfrm>
              <a:off x="8021497"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4" name="直線コネクタ 203">
              <a:extLst>
                <a:ext uri="{FF2B5EF4-FFF2-40B4-BE49-F238E27FC236}">
                  <a16:creationId xmlns:a16="http://schemas.microsoft.com/office/drawing/2014/main" id="{8C523B6E-9FE7-F247-95D6-C3CEAB13C528}"/>
                </a:ext>
              </a:extLst>
            </p:cNvPr>
            <p:cNvCxnSpPr>
              <a:cxnSpLocks/>
              <a:stCxn id="166" idx="3"/>
              <a:endCxn id="89" idx="7"/>
            </p:cNvCxnSpPr>
            <p:nvPr/>
          </p:nvCxnSpPr>
          <p:spPr>
            <a:xfrm flipH="1">
              <a:off x="8885593" y="1169032"/>
              <a:ext cx="532493"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9" name="直線コネクタ 208">
              <a:extLst>
                <a:ext uri="{FF2B5EF4-FFF2-40B4-BE49-F238E27FC236}">
                  <a16:creationId xmlns:a16="http://schemas.microsoft.com/office/drawing/2014/main" id="{AADDF17B-85AD-9444-A6C1-A4D2532278E1}"/>
                </a:ext>
              </a:extLst>
            </p:cNvPr>
            <p:cNvCxnSpPr>
              <a:cxnSpLocks/>
              <a:stCxn id="89" idx="3"/>
              <a:endCxn id="93" idx="7"/>
            </p:cNvCxnSpPr>
            <p:nvPr/>
          </p:nvCxnSpPr>
          <p:spPr>
            <a:xfrm flipH="1">
              <a:off x="8021497"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2" name="直線コネクタ 211">
              <a:extLst>
                <a:ext uri="{FF2B5EF4-FFF2-40B4-BE49-F238E27FC236}">
                  <a16:creationId xmlns:a16="http://schemas.microsoft.com/office/drawing/2014/main" id="{CB1FF459-F572-2A4A-8D4C-EB836D7BE0EE}"/>
                </a:ext>
              </a:extLst>
            </p:cNvPr>
            <p:cNvCxnSpPr>
              <a:cxnSpLocks/>
              <a:stCxn id="89" idx="5"/>
              <a:endCxn id="169" idx="1"/>
            </p:cNvCxnSpPr>
            <p:nvPr/>
          </p:nvCxnSpPr>
          <p:spPr>
            <a:xfrm>
              <a:off x="8885593" y="2051130"/>
              <a:ext cx="532493"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5" name="直線コネクタ 214">
              <a:extLst>
                <a:ext uri="{FF2B5EF4-FFF2-40B4-BE49-F238E27FC236}">
                  <a16:creationId xmlns:a16="http://schemas.microsoft.com/office/drawing/2014/main" id="{B2FCA1A0-8991-1C44-A28D-46FEBD7B5EB3}"/>
                </a:ext>
              </a:extLst>
            </p:cNvPr>
            <p:cNvCxnSpPr>
              <a:cxnSpLocks/>
              <a:stCxn id="93" idx="6"/>
              <a:endCxn id="169" idx="2"/>
            </p:cNvCxnSpPr>
            <p:nvPr/>
          </p:nvCxnSpPr>
          <p:spPr>
            <a:xfrm>
              <a:off x="8103223" y="2717921"/>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8" name="直線コネクタ 217">
              <a:extLst>
                <a:ext uri="{FF2B5EF4-FFF2-40B4-BE49-F238E27FC236}">
                  <a16:creationId xmlns:a16="http://schemas.microsoft.com/office/drawing/2014/main" id="{20A6A879-6D56-BE42-8371-38190141DBAC}"/>
                </a:ext>
              </a:extLst>
            </p:cNvPr>
            <p:cNvCxnSpPr>
              <a:cxnSpLocks/>
              <a:stCxn id="97" idx="6"/>
              <a:endCxn id="171" idx="2"/>
            </p:cNvCxnSpPr>
            <p:nvPr/>
          </p:nvCxnSpPr>
          <p:spPr>
            <a:xfrm>
              <a:off x="8103223" y="4428111"/>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1" name="直線コネクタ 220">
              <a:extLst>
                <a:ext uri="{FF2B5EF4-FFF2-40B4-BE49-F238E27FC236}">
                  <a16:creationId xmlns:a16="http://schemas.microsoft.com/office/drawing/2014/main" id="{7D6AB659-CF4B-F646-917E-C146191F5DEB}"/>
                </a:ext>
              </a:extLst>
            </p:cNvPr>
            <p:cNvCxnSpPr>
              <a:cxnSpLocks/>
              <a:stCxn id="93" idx="5"/>
              <a:endCxn id="171" idx="1"/>
            </p:cNvCxnSpPr>
            <p:nvPr/>
          </p:nvCxnSpPr>
          <p:spPr>
            <a:xfrm>
              <a:off x="8021497" y="2915226"/>
              <a:ext cx="1396589" cy="13155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4" name="直線コネクタ 223">
              <a:extLst>
                <a:ext uri="{FF2B5EF4-FFF2-40B4-BE49-F238E27FC236}">
                  <a16:creationId xmlns:a16="http://schemas.microsoft.com/office/drawing/2014/main" id="{4DDB5295-B554-C644-A152-BE4EF6B2343E}"/>
                </a:ext>
              </a:extLst>
            </p:cNvPr>
            <p:cNvCxnSpPr>
              <a:cxnSpLocks/>
              <a:stCxn id="169" idx="3"/>
              <a:endCxn id="97" idx="7"/>
            </p:cNvCxnSpPr>
            <p:nvPr/>
          </p:nvCxnSpPr>
          <p:spPr>
            <a:xfrm flipH="1">
              <a:off x="8021497" y="2915226"/>
              <a:ext cx="1396589" cy="13155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7" name="直線コネクタ 226">
              <a:extLst>
                <a:ext uri="{FF2B5EF4-FFF2-40B4-BE49-F238E27FC236}">
                  <a16:creationId xmlns:a16="http://schemas.microsoft.com/office/drawing/2014/main" id="{791EEAB1-6630-3946-8C84-178DDA685C9E}"/>
                </a:ext>
              </a:extLst>
            </p:cNvPr>
            <p:cNvCxnSpPr>
              <a:cxnSpLocks/>
              <a:stCxn id="110" idx="1"/>
              <a:endCxn id="97" idx="5"/>
            </p:cNvCxnSpPr>
            <p:nvPr/>
          </p:nvCxnSpPr>
          <p:spPr>
            <a:xfrm flipH="1" flipV="1">
              <a:off x="8021497"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0" name="直線コネクタ 229">
              <a:extLst>
                <a:ext uri="{FF2B5EF4-FFF2-40B4-BE49-F238E27FC236}">
                  <a16:creationId xmlns:a16="http://schemas.microsoft.com/office/drawing/2014/main" id="{B6B6730C-FC35-424A-93BE-693163B26723}"/>
                </a:ext>
              </a:extLst>
            </p:cNvPr>
            <p:cNvCxnSpPr>
              <a:cxnSpLocks/>
              <a:stCxn id="110" idx="7"/>
              <a:endCxn id="171" idx="3"/>
            </p:cNvCxnSpPr>
            <p:nvPr/>
          </p:nvCxnSpPr>
          <p:spPr>
            <a:xfrm flipV="1">
              <a:off x="8885593" y="4625416"/>
              <a:ext cx="532493"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3" name="直線コネクタ 232">
              <a:extLst>
                <a:ext uri="{FF2B5EF4-FFF2-40B4-BE49-F238E27FC236}">
                  <a16:creationId xmlns:a16="http://schemas.microsoft.com/office/drawing/2014/main" id="{110C968D-CC98-5D44-8A56-B4BF921F54AD}"/>
                </a:ext>
              </a:extLst>
            </p:cNvPr>
            <p:cNvCxnSpPr>
              <a:cxnSpLocks/>
              <a:stCxn id="101" idx="6"/>
              <a:endCxn id="173" idx="2"/>
            </p:cNvCxnSpPr>
            <p:nvPr/>
          </p:nvCxnSpPr>
          <p:spPr>
            <a:xfrm>
              <a:off x="8103223" y="6156303"/>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6" name="直線コネクタ 235">
              <a:extLst>
                <a:ext uri="{FF2B5EF4-FFF2-40B4-BE49-F238E27FC236}">
                  <a16:creationId xmlns:a16="http://schemas.microsoft.com/office/drawing/2014/main" id="{C2F2240D-D211-B04D-9D1D-925D1690CED3}"/>
                </a:ext>
              </a:extLst>
            </p:cNvPr>
            <p:cNvCxnSpPr>
              <a:cxnSpLocks/>
              <a:stCxn id="110" idx="5"/>
              <a:endCxn id="173" idx="1"/>
            </p:cNvCxnSpPr>
            <p:nvPr/>
          </p:nvCxnSpPr>
          <p:spPr>
            <a:xfrm>
              <a:off x="8885593" y="5507514"/>
              <a:ext cx="532493"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9" name="直線コネクタ 238">
              <a:extLst>
                <a:ext uri="{FF2B5EF4-FFF2-40B4-BE49-F238E27FC236}">
                  <a16:creationId xmlns:a16="http://schemas.microsoft.com/office/drawing/2014/main" id="{F0AC8CB3-84DF-B644-92BD-752064349022}"/>
                </a:ext>
              </a:extLst>
            </p:cNvPr>
            <p:cNvCxnSpPr>
              <a:cxnSpLocks/>
              <a:stCxn id="110" idx="3"/>
              <a:endCxn id="101" idx="7"/>
            </p:cNvCxnSpPr>
            <p:nvPr/>
          </p:nvCxnSpPr>
          <p:spPr>
            <a:xfrm flipH="1">
              <a:off x="8021497"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245" name="直線コネクタ 244">
            <a:extLst>
              <a:ext uri="{FF2B5EF4-FFF2-40B4-BE49-F238E27FC236}">
                <a16:creationId xmlns:a16="http://schemas.microsoft.com/office/drawing/2014/main" id="{1CB16227-122B-BD44-95CB-56FE464BD825}"/>
              </a:ext>
            </a:extLst>
          </p:cNvPr>
          <p:cNvCxnSpPr>
            <a:cxnSpLocks/>
            <a:stCxn id="92" idx="6"/>
            <a:endCxn id="93" idx="2"/>
          </p:cNvCxnSpPr>
          <p:nvPr/>
        </p:nvCxnSpPr>
        <p:spPr>
          <a:xfrm>
            <a:off x="6249017" y="2717921"/>
            <a:ext cx="1170130" cy="0"/>
          </a:xfrm>
          <a:prstGeom prst="line">
            <a:avLst/>
          </a:prstGeom>
          <a:ln w="381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8" name="直線コネクタ 247">
            <a:extLst>
              <a:ext uri="{FF2B5EF4-FFF2-40B4-BE49-F238E27FC236}">
                <a16:creationId xmlns:a16="http://schemas.microsoft.com/office/drawing/2014/main" id="{4457214A-BAA7-B441-87CC-59173A1560C6}"/>
              </a:ext>
            </a:extLst>
          </p:cNvPr>
          <p:cNvCxnSpPr>
            <a:cxnSpLocks/>
            <a:stCxn id="169" idx="6"/>
            <a:endCxn id="170" idx="2"/>
          </p:cNvCxnSpPr>
          <p:nvPr/>
        </p:nvCxnSpPr>
        <p:spPr>
          <a:xfrm>
            <a:off x="9768408" y="2717921"/>
            <a:ext cx="1170130" cy="0"/>
          </a:xfrm>
          <a:prstGeom prst="line">
            <a:avLst/>
          </a:prstGeom>
          <a:ln w="381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253" name="正方形/長方形 252">
            <a:extLst>
              <a:ext uri="{FF2B5EF4-FFF2-40B4-BE49-F238E27FC236}">
                <a16:creationId xmlns:a16="http://schemas.microsoft.com/office/drawing/2014/main" id="{86F87AE1-D671-834D-9152-0A5930B66170}"/>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dirty="0">
                <a:solidFill>
                  <a:schemeClr val="tx1"/>
                </a:solidFill>
              </a:rPr>
              <a:t>L</a:t>
            </a:r>
            <a:r>
              <a:rPr kumimoji="1" lang="ja-JP" altLang="en-US">
                <a:solidFill>
                  <a:schemeClr val="tx1"/>
                </a:solidFill>
              </a:rPr>
              <a:t>コースブロックビンゴエリア</a:t>
            </a:r>
          </a:p>
        </p:txBody>
      </p:sp>
      <p:pic>
        <p:nvPicPr>
          <p:cNvPr id="114" name="図 113">
            <a:extLst>
              <a:ext uri="{FF2B5EF4-FFF2-40B4-BE49-F238E27FC236}">
                <a16:creationId xmlns:a16="http://schemas.microsoft.com/office/drawing/2014/main" id="{4364D49C-CD48-9F4C-8AB4-7276CAC10B32}"/>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209705" y="692696"/>
            <a:ext cx="4545505" cy="3505200"/>
          </a:xfrm>
          <a:prstGeom prst="rect">
            <a:avLst/>
          </a:prstGeom>
        </p:spPr>
      </p:pic>
      <p:sp>
        <p:nvSpPr>
          <p:cNvPr id="116" name="円柱 115">
            <a:extLst>
              <a:ext uri="{FF2B5EF4-FFF2-40B4-BE49-F238E27FC236}">
                <a16:creationId xmlns:a16="http://schemas.microsoft.com/office/drawing/2014/main" id="{8D0E4053-A0DB-6745-A728-8FF1D01BC02C}"/>
              </a:ext>
            </a:extLst>
          </p:cNvPr>
          <p:cNvSpPr/>
          <p:nvPr/>
        </p:nvSpPr>
        <p:spPr>
          <a:xfrm>
            <a:off x="6669643" y="1459042"/>
            <a:ext cx="410603" cy="546103"/>
          </a:xfrm>
          <a:prstGeom prst="can">
            <a:avLst/>
          </a:prstGeom>
          <a:solidFill>
            <a:srgbClr val="FFFF00"/>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7" name="円柱 116">
            <a:extLst>
              <a:ext uri="{FF2B5EF4-FFF2-40B4-BE49-F238E27FC236}">
                <a16:creationId xmlns:a16="http://schemas.microsoft.com/office/drawing/2014/main" id="{1D513D36-7EA5-8B48-BF50-A5CB1FEE9A11}"/>
              </a:ext>
            </a:extLst>
          </p:cNvPr>
          <p:cNvSpPr/>
          <p:nvPr/>
        </p:nvSpPr>
        <p:spPr>
          <a:xfrm>
            <a:off x="10153092" y="4907612"/>
            <a:ext cx="410603" cy="546103"/>
          </a:xfrm>
          <a:prstGeom prst="can">
            <a:avLst/>
          </a:prstGeom>
          <a:solidFill>
            <a:schemeClr val="accent5"/>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8" name="円柱 117">
            <a:extLst>
              <a:ext uri="{FF2B5EF4-FFF2-40B4-BE49-F238E27FC236}">
                <a16:creationId xmlns:a16="http://schemas.microsoft.com/office/drawing/2014/main" id="{1FD5BDEA-7624-2D40-9731-7DBBF60920CC}"/>
              </a:ext>
            </a:extLst>
          </p:cNvPr>
          <p:cNvSpPr/>
          <p:nvPr/>
        </p:nvSpPr>
        <p:spPr>
          <a:xfrm>
            <a:off x="8385051" y="1453217"/>
            <a:ext cx="410603" cy="546103"/>
          </a:xfrm>
          <a:prstGeom prst="can">
            <a:avLst/>
          </a:prstGeom>
          <a:solidFill>
            <a:schemeClr val="accent6"/>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0" name="円柱 119">
            <a:extLst>
              <a:ext uri="{FF2B5EF4-FFF2-40B4-BE49-F238E27FC236}">
                <a16:creationId xmlns:a16="http://schemas.microsoft.com/office/drawing/2014/main" id="{48F25611-ED28-B447-82E4-58BE6C8FEEE5}"/>
              </a:ext>
            </a:extLst>
          </p:cNvPr>
          <p:cNvSpPr/>
          <p:nvPr/>
        </p:nvSpPr>
        <p:spPr>
          <a:xfrm>
            <a:off x="8348292" y="4880495"/>
            <a:ext cx="410603" cy="546103"/>
          </a:xfrm>
          <a:prstGeom prst="can">
            <a:avLst/>
          </a:prstGeom>
          <a:solidFill>
            <a:srgbClr val="FF0000"/>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1" name="円柱 120">
            <a:extLst>
              <a:ext uri="{FF2B5EF4-FFF2-40B4-BE49-F238E27FC236}">
                <a16:creationId xmlns:a16="http://schemas.microsoft.com/office/drawing/2014/main" id="{2844BB1D-58AD-8A40-B60C-495E5BE3BECB}"/>
              </a:ext>
            </a:extLst>
          </p:cNvPr>
          <p:cNvSpPr/>
          <p:nvPr/>
        </p:nvSpPr>
        <p:spPr>
          <a:xfrm>
            <a:off x="10188353" y="1430749"/>
            <a:ext cx="410603" cy="546103"/>
          </a:xfrm>
          <a:prstGeom prst="can">
            <a:avLst/>
          </a:prstGeom>
          <a:solidFill>
            <a:srgbClr val="FF0000"/>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6" name="円柱 125">
            <a:extLst>
              <a:ext uri="{FF2B5EF4-FFF2-40B4-BE49-F238E27FC236}">
                <a16:creationId xmlns:a16="http://schemas.microsoft.com/office/drawing/2014/main" id="{729B9F9F-4A56-6342-81B9-3F813F4F8EC9}"/>
              </a:ext>
            </a:extLst>
          </p:cNvPr>
          <p:cNvSpPr/>
          <p:nvPr/>
        </p:nvSpPr>
        <p:spPr>
          <a:xfrm>
            <a:off x="6614098" y="3203041"/>
            <a:ext cx="410603" cy="546103"/>
          </a:xfrm>
          <a:prstGeom prst="can">
            <a:avLst/>
          </a:prstGeom>
          <a:solidFill>
            <a:schemeClr val="accent5"/>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7" name="円柱 126">
            <a:extLst>
              <a:ext uri="{FF2B5EF4-FFF2-40B4-BE49-F238E27FC236}">
                <a16:creationId xmlns:a16="http://schemas.microsoft.com/office/drawing/2014/main" id="{5B5D98A0-D8EE-124D-939C-F62B517FEFCE}"/>
              </a:ext>
            </a:extLst>
          </p:cNvPr>
          <p:cNvSpPr/>
          <p:nvPr/>
        </p:nvSpPr>
        <p:spPr>
          <a:xfrm>
            <a:off x="10188353" y="3198529"/>
            <a:ext cx="410603" cy="546103"/>
          </a:xfrm>
          <a:prstGeom prst="can">
            <a:avLst/>
          </a:prstGeom>
          <a:solidFill>
            <a:srgbClr val="FFFF00"/>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9" name="円柱 128">
            <a:extLst>
              <a:ext uri="{FF2B5EF4-FFF2-40B4-BE49-F238E27FC236}">
                <a16:creationId xmlns:a16="http://schemas.microsoft.com/office/drawing/2014/main" id="{FAE3EC4D-D445-5848-A541-CB317E750BDC}"/>
              </a:ext>
            </a:extLst>
          </p:cNvPr>
          <p:cNvSpPr/>
          <p:nvPr/>
        </p:nvSpPr>
        <p:spPr>
          <a:xfrm>
            <a:off x="9276891" y="583564"/>
            <a:ext cx="410603" cy="546103"/>
          </a:xfrm>
          <a:prstGeom prst="can">
            <a:avLst/>
          </a:prstGeom>
          <a:solidFill>
            <a:schemeClr val="bg1">
              <a:lumMod val="65000"/>
            </a:schemeClr>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30" name="円柱 129">
            <a:extLst>
              <a:ext uri="{FF2B5EF4-FFF2-40B4-BE49-F238E27FC236}">
                <a16:creationId xmlns:a16="http://schemas.microsoft.com/office/drawing/2014/main" id="{43A26317-73D8-3541-9CD3-79BDE6030E19}"/>
              </a:ext>
            </a:extLst>
          </p:cNvPr>
          <p:cNvSpPr/>
          <p:nvPr/>
        </p:nvSpPr>
        <p:spPr>
          <a:xfrm>
            <a:off x="6341754" y="4659878"/>
            <a:ext cx="410603" cy="546103"/>
          </a:xfrm>
          <a:prstGeom prst="can">
            <a:avLst/>
          </a:prstGeom>
          <a:solidFill>
            <a:schemeClr val="bg1">
              <a:lumMod val="65000"/>
            </a:schemeClr>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38" name="1 つの角を切り取った四角形 137">
            <a:extLst>
              <a:ext uri="{FF2B5EF4-FFF2-40B4-BE49-F238E27FC236}">
                <a16:creationId xmlns:a16="http://schemas.microsoft.com/office/drawing/2014/main" id="{9B38ADF9-A3FD-C841-A6EC-8788DEA220B7}"/>
              </a:ext>
            </a:extLst>
          </p:cNvPr>
          <p:cNvSpPr/>
          <p:nvPr/>
        </p:nvSpPr>
        <p:spPr>
          <a:xfrm flipH="1">
            <a:off x="407366" y="5007527"/>
            <a:ext cx="4589793" cy="951471"/>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sz="1600" b="1">
                <a:solidFill>
                  <a:schemeClr val="tx1"/>
                </a:solidFill>
              </a:rPr>
              <a:t>コスト（移動距離が短いルート</a:t>
            </a:r>
            <a:r>
              <a:rPr lang="en-US" altLang="ja-JP" sz="1600" b="1" dirty="0">
                <a:solidFill>
                  <a:schemeClr val="tx1"/>
                </a:solidFill>
              </a:rPr>
              <a:t>)</a:t>
            </a:r>
            <a:r>
              <a:rPr lang="ja-JP" altLang="en-US" sz="1600" b="1">
                <a:solidFill>
                  <a:schemeClr val="tx1"/>
                </a:solidFill>
              </a:rPr>
              <a:t>を選択する</a:t>
            </a:r>
            <a:endParaRPr kumimoji="1" lang="ja-JP" altLang="en-US" sz="1600" dirty="0" err="1">
              <a:solidFill>
                <a:schemeClr val="tx1"/>
              </a:solidFill>
            </a:endParaRPr>
          </a:p>
        </p:txBody>
      </p:sp>
      <p:cxnSp>
        <p:nvCxnSpPr>
          <p:cNvPr id="132" name="直線コネクタ 131">
            <a:extLst>
              <a:ext uri="{FF2B5EF4-FFF2-40B4-BE49-F238E27FC236}">
                <a16:creationId xmlns:a16="http://schemas.microsoft.com/office/drawing/2014/main" id="{B5F40A87-BD23-3F41-9D0F-C3A0123BD9EE}"/>
              </a:ext>
            </a:extLst>
          </p:cNvPr>
          <p:cNvCxnSpPr>
            <a:cxnSpLocks/>
          </p:cNvCxnSpPr>
          <p:nvPr/>
        </p:nvCxnSpPr>
        <p:spPr>
          <a:xfrm>
            <a:off x="11217569" y="2793925"/>
            <a:ext cx="0" cy="1708125"/>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35" name="グループ化 134">
            <a:extLst>
              <a:ext uri="{FF2B5EF4-FFF2-40B4-BE49-F238E27FC236}">
                <a16:creationId xmlns:a16="http://schemas.microsoft.com/office/drawing/2014/main" id="{1454392B-AE3A-7249-B3C4-CC5851E3552C}"/>
              </a:ext>
            </a:extLst>
          </p:cNvPr>
          <p:cNvGrpSpPr/>
          <p:nvPr/>
        </p:nvGrpSpPr>
        <p:grpSpPr>
          <a:xfrm rot="2650741">
            <a:off x="6944639" y="5418035"/>
            <a:ext cx="720080" cy="605336"/>
            <a:chOff x="5881370" y="2780928"/>
            <a:chExt cx="1798806" cy="1512168"/>
          </a:xfrm>
        </p:grpSpPr>
        <p:sp>
          <p:nvSpPr>
            <p:cNvPr id="136" name="正方形/長方形 135">
              <a:extLst>
                <a:ext uri="{FF2B5EF4-FFF2-40B4-BE49-F238E27FC236}">
                  <a16:creationId xmlns:a16="http://schemas.microsoft.com/office/drawing/2014/main" id="{182B2D1C-0F37-4F44-8731-6B424F0C9E7C}"/>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139" name="グループ化 138">
              <a:extLst>
                <a:ext uri="{FF2B5EF4-FFF2-40B4-BE49-F238E27FC236}">
                  <a16:creationId xmlns:a16="http://schemas.microsoft.com/office/drawing/2014/main" id="{629BBDFE-6883-8545-A7A3-BDBEB6EA8A7D}"/>
                </a:ext>
              </a:extLst>
            </p:cNvPr>
            <p:cNvGrpSpPr/>
            <p:nvPr/>
          </p:nvGrpSpPr>
          <p:grpSpPr>
            <a:xfrm>
              <a:off x="6852084" y="3392996"/>
              <a:ext cx="288032" cy="288032"/>
              <a:chOff x="4024536" y="3216424"/>
              <a:chExt cx="3168353" cy="3168352"/>
            </a:xfrm>
          </p:grpSpPr>
          <p:sp>
            <p:nvSpPr>
              <p:cNvPr id="145" name="パイ 144">
                <a:extLst>
                  <a:ext uri="{FF2B5EF4-FFF2-40B4-BE49-F238E27FC236}">
                    <a16:creationId xmlns:a16="http://schemas.microsoft.com/office/drawing/2014/main" id="{325A79DE-4D75-6946-8540-0E6B078FE5E2}"/>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47" name="パイ 146">
                <a:extLst>
                  <a:ext uri="{FF2B5EF4-FFF2-40B4-BE49-F238E27FC236}">
                    <a16:creationId xmlns:a16="http://schemas.microsoft.com/office/drawing/2014/main" id="{63A633BC-BCF0-074F-AC5E-A51AB92E3512}"/>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48" name="パイ 147">
                <a:extLst>
                  <a:ext uri="{FF2B5EF4-FFF2-40B4-BE49-F238E27FC236}">
                    <a16:creationId xmlns:a16="http://schemas.microsoft.com/office/drawing/2014/main" id="{931C2939-C354-EE4F-9262-D9C9714F6330}"/>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141" name="角丸四角形 140">
              <a:extLst>
                <a:ext uri="{FF2B5EF4-FFF2-40B4-BE49-F238E27FC236}">
                  <a16:creationId xmlns:a16="http://schemas.microsoft.com/office/drawing/2014/main" id="{CF2B19F3-51AD-5643-BA6D-304E75480413}"/>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2" name="角丸四角形 141">
              <a:extLst>
                <a:ext uri="{FF2B5EF4-FFF2-40B4-BE49-F238E27FC236}">
                  <a16:creationId xmlns:a16="http://schemas.microsoft.com/office/drawing/2014/main" id="{F32B5C3A-7E68-7345-A66A-A488D3D6C761}"/>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4" name="円/楕円 143">
              <a:extLst>
                <a:ext uri="{FF2B5EF4-FFF2-40B4-BE49-F238E27FC236}">
                  <a16:creationId xmlns:a16="http://schemas.microsoft.com/office/drawing/2014/main" id="{E730FC28-3D58-6F4E-B2C4-8A44ADFF4529}"/>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sp>
        <p:nvSpPr>
          <p:cNvPr id="123" name="円柱 122">
            <a:extLst>
              <a:ext uri="{FF2B5EF4-FFF2-40B4-BE49-F238E27FC236}">
                <a16:creationId xmlns:a16="http://schemas.microsoft.com/office/drawing/2014/main" id="{40FE61C1-83E3-554C-BD51-33579270913F}"/>
              </a:ext>
            </a:extLst>
          </p:cNvPr>
          <p:cNvSpPr/>
          <p:nvPr/>
        </p:nvSpPr>
        <p:spPr>
          <a:xfrm>
            <a:off x="6654556" y="4878209"/>
            <a:ext cx="410603" cy="546103"/>
          </a:xfrm>
          <a:prstGeom prst="can">
            <a:avLst/>
          </a:prstGeom>
          <a:solidFill>
            <a:schemeClr val="accent6"/>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cxnSp>
        <p:nvCxnSpPr>
          <p:cNvPr id="162" name="直線コネクタ 161">
            <a:extLst>
              <a:ext uri="{FF2B5EF4-FFF2-40B4-BE49-F238E27FC236}">
                <a16:creationId xmlns:a16="http://schemas.microsoft.com/office/drawing/2014/main" id="{7E4CA769-7EBD-9144-9FC1-1EC131FD0F7E}"/>
              </a:ext>
            </a:extLst>
          </p:cNvPr>
          <p:cNvCxnSpPr>
            <a:cxnSpLocks/>
          </p:cNvCxnSpPr>
          <p:nvPr/>
        </p:nvCxnSpPr>
        <p:spPr>
          <a:xfrm>
            <a:off x="11217569" y="4453722"/>
            <a:ext cx="855095" cy="0"/>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237" name="グループ化 236">
            <a:extLst>
              <a:ext uri="{FF2B5EF4-FFF2-40B4-BE49-F238E27FC236}">
                <a16:creationId xmlns:a16="http://schemas.microsoft.com/office/drawing/2014/main" id="{4C2CF1CC-BC07-8B44-80BF-556E507A5360}"/>
              </a:ext>
            </a:extLst>
          </p:cNvPr>
          <p:cNvGrpSpPr/>
          <p:nvPr/>
        </p:nvGrpSpPr>
        <p:grpSpPr>
          <a:xfrm>
            <a:off x="9044368" y="5877272"/>
            <a:ext cx="720080" cy="605336"/>
            <a:chOff x="5881370" y="2780928"/>
            <a:chExt cx="1798806" cy="1512168"/>
          </a:xfrm>
        </p:grpSpPr>
        <p:sp>
          <p:nvSpPr>
            <p:cNvPr id="238" name="正方形/長方形 237">
              <a:extLst>
                <a:ext uri="{FF2B5EF4-FFF2-40B4-BE49-F238E27FC236}">
                  <a16:creationId xmlns:a16="http://schemas.microsoft.com/office/drawing/2014/main" id="{C7C9E414-9B6B-9A40-B56B-4A6C255EA768}"/>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240" name="グループ化 239">
              <a:extLst>
                <a:ext uri="{FF2B5EF4-FFF2-40B4-BE49-F238E27FC236}">
                  <a16:creationId xmlns:a16="http://schemas.microsoft.com/office/drawing/2014/main" id="{F366B6CB-0BF9-BD4B-9A84-1CF7A26DC328}"/>
                </a:ext>
              </a:extLst>
            </p:cNvPr>
            <p:cNvGrpSpPr/>
            <p:nvPr/>
          </p:nvGrpSpPr>
          <p:grpSpPr>
            <a:xfrm>
              <a:off x="6852084" y="3392996"/>
              <a:ext cx="288032" cy="288032"/>
              <a:chOff x="4024536" y="3216424"/>
              <a:chExt cx="3168353" cy="3168352"/>
            </a:xfrm>
          </p:grpSpPr>
          <p:sp>
            <p:nvSpPr>
              <p:cNvPr id="246" name="パイ 245">
                <a:extLst>
                  <a:ext uri="{FF2B5EF4-FFF2-40B4-BE49-F238E27FC236}">
                    <a16:creationId xmlns:a16="http://schemas.microsoft.com/office/drawing/2014/main" id="{63B6C911-2F0F-F442-B834-78A84AFC27BB}"/>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47" name="パイ 246">
                <a:extLst>
                  <a:ext uri="{FF2B5EF4-FFF2-40B4-BE49-F238E27FC236}">
                    <a16:creationId xmlns:a16="http://schemas.microsoft.com/office/drawing/2014/main" id="{BBA2B7E3-681D-9742-A22D-8AAFFA632D97}"/>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49" name="パイ 248">
                <a:extLst>
                  <a:ext uri="{FF2B5EF4-FFF2-40B4-BE49-F238E27FC236}">
                    <a16:creationId xmlns:a16="http://schemas.microsoft.com/office/drawing/2014/main" id="{7EE42B6E-5BE4-684C-8713-CE5E6E25B09E}"/>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241" name="角丸四角形 240">
              <a:extLst>
                <a:ext uri="{FF2B5EF4-FFF2-40B4-BE49-F238E27FC236}">
                  <a16:creationId xmlns:a16="http://schemas.microsoft.com/office/drawing/2014/main" id="{83D2F75A-CAB4-214C-8DA3-17C1164A1A8C}"/>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3" name="角丸四角形 242">
              <a:extLst>
                <a:ext uri="{FF2B5EF4-FFF2-40B4-BE49-F238E27FC236}">
                  <a16:creationId xmlns:a16="http://schemas.microsoft.com/office/drawing/2014/main" id="{563DBD56-9C67-9148-821C-98638B1215E0}"/>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4" name="円/楕円 243">
              <a:extLst>
                <a:ext uri="{FF2B5EF4-FFF2-40B4-BE49-F238E27FC236}">
                  <a16:creationId xmlns:a16="http://schemas.microsoft.com/office/drawing/2014/main" id="{CB1E2150-8FE2-D74F-812B-D323504A96CD}"/>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cxnSp>
        <p:nvCxnSpPr>
          <p:cNvPr id="150" name="直線コネクタ 149">
            <a:extLst>
              <a:ext uri="{FF2B5EF4-FFF2-40B4-BE49-F238E27FC236}">
                <a16:creationId xmlns:a16="http://schemas.microsoft.com/office/drawing/2014/main" id="{9DC93B59-2D77-6049-9EA8-79BCBEE98819}"/>
              </a:ext>
            </a:extLst>
          </p:cNvPr>
          <p:cNvCxnSpPr>
            <a:cxnSpLocks/>
          </p:cNvCxnSpPr>
          <p:nvPr/>
        </p:nvCxnSpPr>
        <p:spPr>
          <a:xfrm>
            <a:off x="6000055" y="2717921"/>
            <a:ext cx="5217514" cy="0"/>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205" name="グループ化 204">
            <a:extLst>
              <a:ext uri="{FF2B5EF4-FFF2-40B4-BE49-F238E27FC236}">
                <a16:creationId xmlns:a16="http://schemas.microsoft.com/office/drawing/2014/main" id="{C0B23CB2-EACF-3E4E-AC12-3606759E1DBA}"/>
              </a:ext>
            </a:extLst>
          </p:cNvPr>
          <p:cNvGrpSpPr/>
          <p:nvPr/>
        </p:nvGrpSpPr>
        <p:grpSpPr>
          <a:xfrm rot="13491197">
            <a:off x="5932356" y="2633583"/>
            <a:ext cx="720080" cy="605336"/>
            <a:chOff x="5881370" y="2780928"/>
            <a:chExt cx="1798806" cy="1512168"/>
          </a:xfrm>
        </p:grpSpPr>
        <p:sp>
          <p:nvSpPr>
            <p:cNvPr id="206" name="正方形/長方形 205">
              <a:extLst>
                <a:ext uri="{FF2B5EF4-FFF2-40B4-BE49-F238E27FC236}">
                  <a16:creationId xmlns:a16="http://schemas.microsoft.com/office/drawing/2014/main" id="{434E2CEB-08C7-D140-9FBC-EAFA443B275C}"/>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207" name="グループ化 206">
              <a:extLst>
                <a:ext uri="{FF2B5EF4-FFF2-40B4-BE49-F238E27FC236}">
                  <a16:creationId xmlns:a16="http://schemas.microsoft.com/office/drawing/2014/main" id="{360D9C66-C8F0-CA4B-9C1F-0D39C5EABB38}"/>
                </a:ext>
              </a:extLst>
            </p:cNvPr>
            <p:cNvGrpSpPr/>
            <p:nvPr/>
          </p:nvGrpSpPr>
          <p:grpSpPr>
            <a:xfrm>
              <a:off x="6852084" y="3392996"/>
              <a:ext cx="288032" cy="288032"/>
              <a:chOff x="4024536" y="3216424"/>
              <a:chExt cx="3168353" cy="3168352"/>
            </a:xfrm>
          </p:grpSpPr>
          <p:sp>
            <p:nvSpPr>
              <p:cNvPr id="213" name="パイ 212">
                <a:extLst>
                  <a:ext uri="{FF2B5EF4-FFF2-40B4-BE49-F238E27FC236}">
                    <a16:creationId xmlns:a16="http://schemas.microsoft.com/office/drawing/2014/main" id="{5FCFA57E-DFEA-A24F-8059-51FB415D43B2}"/>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14" name="パイ 213">
                <a:extLst>
                  <a:ext uri="{FF2B5EF4-FFF2-40B4-BE49-F238E27FC236}">
                    <a16:creationId xmlns:a16="http://schemas.microsoft.com/office/drawing/2014/main" id="{3A5DD7B9-D48A-9542-BB94-A8EAC5CB2FE0}"/>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50" name="パイ 249">
                <a:extLst>
                  <a:ext uri="{FF2B5EF4-FFF2-40B4-BE49-F238E27FC236}">
                    <a16:creationId xmlns:a16="http://schemas.microsoft.com/office/drawing/2014/main" id="{8E652D6A-BFCC-8F47-A108-78FD9148A9A0}"/>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208" name="角丸四角形 207">
              <a:extLst>
                <a:ext uri="{FF2B5EF4-FFF2-40B4-BE49-F238E27FC236}">
                  <a16:creationId xmlns:a16="http://schemas.microsoft.com/office/drawing/2014/main" id="{3AEC4BC7-ADD4-9449-95BE-4C481DE10BCF}"/>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0" name="角丸四角形 209">
              <a:extLst>
                <a:ext uri="{FF2B5EF4-FFF2-40B4-BE49-F238E27FC236}">
                  <a16:creationId xmlns:a16="http://schemas.microsoft.com/office/drawing/2014/main" id="{2D36BF80-3E5F-A142-A0BE-9492B3C092EF}"/>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1" name="円/楕円 210">
              <a:extLst>
                <a:ext uri="{FF2B5EF4-FFF2-40B4-BE49-F238E27FC236}">
                  <a16:creationId xmlns:a16="http://schemas.microsoft.com/office/drawing/2014/main" id="{89690112-99C2-824F-BA88-3A7BAB10F399}"/>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grpSp>
        <p:nvGrpSpPr>
          <p:cNvPr id="251" name="グループ化 250">
            <a:extLst>
              <a:ext uri="{FF2B5EF4-FFF2-40B4-BE49-F238E27FC236}">
                <a16:creationId xmlns:a16="http://schemas.microsoft.com/office/drawing/2014/main" id="{227143EB-B9E2-C04C-BF8E-CF36DED0C43A}"/>
              </a:ext>
            </a:extLst>
          </p:cNvPr>
          <p:cNvGrpSpPr/>
          <p:nvPr/>
        </p:nvGrpSpPr>
        <p:grpSpPr>
          <a:xfrm rot="10800000">
            <a:off x="7868738" y="2381200"/>
            <a:ext cx="720080" cy="605336"/>
            <a:chOff x="5881370" y="2780928"/>
            <a:chExt cx="1798806" cy="1512168"/>
          </a:xfrm>
        </p:grpSpPr>
        <p:sp>
          <p:nvSpPr>
            <p:cNvPr id="252" name="正方形/長方形 251">
              <a:extLst>
                <a:ext uri="{FF2B5EF4-FFF2-40B4-BE49-F238E27FC236}">
                  <a16:creationId xmlns:a16="http://schemas.microsoft.com/office/drawing/2014/main" id="{286A9F1F-9B69-2B45-B9C1-4EC37E476FDD}"/>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254" name="グループ化 253">
              <a:extLst>
                <a:ext uri="{FF2B5EF4-FFF2-40B4-BE49-F238E27FC236}">
                  <a16:creationId xmlns:a16="http://schemas.microsoft.com/office/drawing/2014/main" id="{783FD828-F8E0-034C-964A-70D298B5373E}"/>
                </a:ext>
              </a:extLst>
            </p:cNvPr>
            <p:cNvGrpSpPr/>
            <p:nvPr/>
          </p:nvGrpSpPr>
          <p:grpSpPr>
            <a:xfrm>
              <a:off x="6852084" y="3392996"/>
              <a:ext cx="288032" cy="288032"/>
              <a:chOff x="4024536" y="3216424"/>
              <a:chExt cx="3168353" cy="3168352"/>
            </a:xfrm>
          </p:grpSpPr>
          <p:sp>
            <p:nvSpPr>
              <p:cNvPr id="258" name="パイ 257">
                <a:extLst>
                  <a:ext uri="{FF2B5EF4-FFF2-40B4-BE49-F238E27FC236}">
                    <a16:creationId xmlns:a16="http://schemas.microsoft.com/office/drawing/2014/main" id="{C5997B41-B694-E142-A44B-447354DA9D9F}"/>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59" name="パイ 258">
                <a:extLst>
                  <a:ext uri="{FF2B5EF4-FFF2-40B4-BE49-F238E27FC236}">
                    <a16:creationId xmlns:a16="http://schemas.microsoft.com/office/drawing/2014/main" id="{1394A337-E85D-1E4C-8352-6B19BFF9794F}"/>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60" name="パイ 259">
                <a:extLst>
                  <a:ext uri="{FF2B5EF4-FFF2-40B4-BE49-F238E27FC236}">
                    <a16:creationId xmlns:a16="http://schemas.microsoft.com/office/drawing/2014/main" id="{9C4A8FE7-263C-1A46-B97B-928859DA29C5}"/>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255" name="角丸四角形 254">
              <a:extLst>
                <a:ext uri="{FF2B5EF4-FFF2-40B4-BE49-F238E27FC236}">
                  <a16:creationId xmlns:a16="http://schemas.microsoft.com/office/drawing/2014/main" id="{FB1E058B-D9F4-B640-B9AC-4D22FD6BA9B4}"/>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6" name="角丸四角形 255">
              <a:extLst>
                <a:ext uri="{FF2B5EF4-FFF2-40B4-BE49-F238E27FC236}">
                  <a16:creationId xmlns:a16="http://schemas.microsoft.com/office/drawing/2014/main" id="{89228F37-1B73-AC45-88C5-ABEAA995AC9D}"/>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7" name="円/楕円 256">
              <a:extLst>
                <a:ext uri="{FF2B5EF4-FFF2-40B4-BE49-F238E27FC236}">
                  <a16:creationId xmlns:a16="http://schemas.microsoft.com/office/drawing/2014/main" id="{A12C4DB1-EA6C-274D-8DEB-D2BC73B03E8F}"/>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grpSp>
        <p:nvGrpSpPr>
          <p:cNvPr id="261" name="グループ化 260">
            <a:extLst>
              <a:ext uri="{FF2B5EF4-FFF2-40B4-BE49-F238E27FC236}">
                <a16:creationId xmlns:a16="http://schemas.microsoft.com/office/drawing/2014/main" id="{61DB18A2-5374-9940-A319-A1CBDD1F4BF6}"/>
              </a:ext>
            </a:extLst>
          </p:cNvPr>
          <p:cNvGrpSpPr/>
          <p:nvPr/>
        </p:nvGrpSpPr>
        <p:grpSpPr>
          <a:xfrm rot="10800000">
            <a:off x="11342771" y="4054542"/>
            <a:ext cx="720080" cy="605336"/>
            <a:chOff x="5881370" y="2780928"/>
            <a:chExt cx="1798806" cy="1512168"/>
          </a:xfrm>
        </p:grpSpPr>
        <p:sp>
          <p:nvSpPr>
            <p:cNvPr id="262" name="正方形/長方形 261">
              <a:extLst>
                <a:ext uri="{FF2B5EF4-FFF2-40B4-BE49-F238E27FC236}">
                  <a16:creationId xmlns:a16="http://schemas.microsoft.com/office/drawing/2014/main" id="{87674ED4-AED6-664C-BA8A-6024A612C949}"/>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263" name="グループ化 262">
              <a:extLst>
                <a:ext uri="{FF2B5EF4-FFF2-40B4-BE49-F238E27FC236}">
                  <a16:creationId xmlns:a16="http://schemas.microsoft.com/office/drawing/2014/main" id="{5B615433-3BEE-A040-AEAF-F77956379397}"/>
                </a:ext>
              </a:extLst>
            </p:cNvPr>
            <p:cNvGrpSpPr/>
            <p:nvPr/>
          </p:nvGrpSpPr>
          <p:grpSpPr>
            <a:xfrm>
              <a:off x="6852084" y="3392996"/>
              <a:ext cx="288032" cy="288032"/>
              <a:chOff x="4024536" y="3216424"/>
              <a:chExt cx="3168353" cy="3168352"/>
            </a:xfrm>
          </p:grpSpPr>
          <p:sp>
            <p:nvSpPr>
              <p:cNvPr id="267" name="パイ 266">
                <a:extLst>
                  <a:ext uri="{FF2B5EF4-FFF2-40B4-BE49-F238E27FC236}">
                    <a16:creationId xmlns:a16="http://schemas.microsoft.com/office/drawing/2014/main" id="{7330A9A4-5CD3-1649-9952-1A92790F2F8C}"/>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68" name="パイ 267">
                <a:extLst>
                  <a:ext uri="{FF2B5EF4-FFF2-40B4-BE49-F238E27FC236}">
                    <a16:creationId xmlns:a16="http://schemas.microsoft.com/office/drawing/2014/main" id="{C4CC5B5E-F15C-DE49-B10C-D0E48E97B3C8}"/>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69" name="パイ 268">
                <a:extLst>
                  <a:ext uri="{FF2B5EF4-FFF2-40B4-BE49-F238E27FC236}">
                    <a16:creationId xmlns:a16="http://schemas.microsoft.com/office/drawing/2014/main" id="{683972E7-4BE3-C64C-A31F-AC6DDD79D4CB}"/>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264" name="角丸四角形 263">
              <a:extLst>
                <a:ext uri="{FF2B5EF4-FFF2-40B4-BE49-F238E27FC236}">
                  <a16:creationId xmlns:a16="http://schemas.microsoft.com/office/drawing/2014/main" id="{1902B919-D22A-7444-9ABF-123CD5E9F8A7}"/>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5" name="角丸四角形 264">
              <a:extLst>
                <a:ext uri="{FF2B5EF4-FFF2-40B4-BE49-F238E27FC236}">
                  <a16:creationId xmlns:a16="http://schemas.microsoft.com/office/drawing/2014/main" id="{8E1DF302-AD43-6048-890A-84E54509045E}"/>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6" name="円/楕円 265">
              <a:extLst>
                <a:ext uri="{FF2B5EF4-FFF2-40B4-BE49-F238E27FC236}">
                  <a16:creationId xmlns:a16="http://schemas.microsoft.com/office/drawing/2014/main" id="{952C2BE0-E449-3846-A417-3ADFB73964E7}"/>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grpSp>
        <p:nvGrpSpPr>
          <p:cNvPr id="270" name="グループ化 269">
            <a:extLst>
              <a:ext uri="{FF2B5EF4-FFF2-40B4-BE49-F238E27FC236}">
                <a16:creationId xmlns:a16="http://schemas.microsoft.com/office/drawing/2014/main" id="{AB62A905-ED1B-0840-9E5B-FB59DBF5FE1F}"/>
              </a:ext>
            </a:extLst>
          </p:cNvPr>
          <p:cNvGrpSpPr/>
          <p:nvPr/>
        </p:nvGrpSpPr>
        <p:grpSpPr>
          <a:xfrm rot="16200000">
            <a:off x="10953905" y="3106046"/>
            <a:ext cx="720080" cy="605336"/>
            <a:chOff x="5881370" y="2780928"/>
            <a:chExt cx="1798806" cy="1512168"/>
          </a:xfrm>
        </p:grpSpPr>
        <p:sp>
          <p:nvSpPr>
            <p:cNvPr id="271" name="正方形/長方形 270">
              <a:extLst>
                <a:ext uri="{FF2B5EF4-FFF2-40B4-BE49-F238E27FC236}">
                  <a16:creationId xmlns:a16="http://schemas.microsoft.com/office/drawing/2014/main" id="{BCFB72ED-F7C2-4C46-9DFB-168A141E4CE9}"/>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272" name="グループ化 271">
              <a:extLst>
                <a:ext uri="{FF2B5EF4-FFF2-40B4-BE49-F238E27FC236}">
                  <a16:creationId xmlns:a16="http://schemas.microsoft.com/office/drawing/2014/main" id="{BD5FCFBE-90FD-334F-91A8-6116E738E647}"/>
                </a:ext>
              </a:extLst>
            </p:cNvPr>
            <p:cNvGrpSpPr/>
            <p:nvPr/>
          </p:nvGrpSpPr>
          <p:grpSpPr>
            <a:xfrm>
              <a:off x="6852084" y="3392996"/>
              <a:ext cx="288032" cy="288032"/>
              <a:chOff x="4024536" y="3216424"/>
              <a:chExt cx="3168353" cy="3168352"/>
            </a:xfrm>
          </p:grpSpPr>
          <p:sp>
            <p:nvSpPr>
              <p:cNvPr id="276" name="パイ 275">
                <a:extLst>
                  <a:ext uri="{FF2B5EF4-FFF2-40B4-BE49-F238E27FC236}">
                    <a16:creationId xmlns:a16="http://schemas.microsoft.com/office/drawing/2014/main" id="{C84F7B63-28A6-C544-BF7E-534096EA7E15}"/>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77" name="パイ 276">
                <a:extLst>
                  <a:ext uri="{FF2B5EF4-FFF2-40B4-BE49-F238E27FC236}">
                    <a16:creationId xmlns:a16="http://schemas.microsoft.com/office/drawing/2014/main" id="{3DAEC104-8609-974E-8FFF-8B6E914A5C0C}"/>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78" name="パイ 277">
                <a:extLst>
                  <a:ext uri="{FF2B5EF4-FFF2-40B4-BE49-F238E27FC236}">
                    <a16:creationId xmlns:a16="http://schemas.microsoft.com/office/drawing/2014/main" id="{5EED500C-B275-0441-A383-F7CA45B50A1B}"/>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273" name="角丸四角形 272">
              <a:extLst>
                <a:ext uri="{FF2B5EF4-FFF2-40B4-BE49-F238E27FC236}">
                  <a16:creationId xmlns:a16="http://schemas.microsoft.com/office/drawing/2014/main" id="{4E6FB225-7146-0C41-856F-B41FEBABFD74}"/>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4" name="角丸四角形 273">
              <a:extLst>
                <a:ext uri="{FF2B5EF4-FFF2-40B4-BE49-F238E27FC236}">
                  <a16:creationId xmlns:a16="http://schemas.microsoft.com/office/drawing/2014/main" id="{D39E0F04-01AB-654D-9513-37FFF5D42F6E}"/>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5" name="円/楕円 274">
              <a:extLst>
                <a:ext uri="{FF2B5EF4-FFF2-40B4-BE49-F238E27FC236}">
                  <a16:creationId xmlns:a16="http://schemas.microsoft.com/office/drawing/2014/main" id="{7413CCBD-F360-2C45-93A9-2DAFB5BC6C1D}"/>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spTree>
    <p:extLst>
      <p:ext uri="{BB962C8B-B14F-4D97-AF65-F5344CB8AC3E}">
        <p14:creationId xmlns:p14="http://schemas.microsoft.com/office/powerpoint/2010/main" val="59244686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 name="正方形/長方形 252">
            <a:extLst>
              <a:ext uri="{FF2B5EF4-FFF2-40B4-BE49-F238E27FC236}">
                <a16:creationId xmlns:a16="http://schemas.microsoft.com/office/drawing/2014/main" id="{86F87AE1-D671-834D-9152-0A5930B66170}"/>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走行体の動作定義</a:t>
            </a:r>
          </a:p>
        </p:txBody>
      </p:sp>
      <p:pic>
        <p:nvPicPr>
          <p:cNvPr id="2" name="図 1">
            <a:extLst>
              <a:ext uri="{FF2B5EF4-FFF2-40B4-BE49-F238E27FC236}">
                <a16:creationId xmlns:a16="http://schemas.microsoft.com/office/drawing/2014/main" id="{0B1620E2-832C-D940-A81D-9E430952DF87}"/>
              </a:ext>
            </a:extLst>
          </p:cNvPr>
          <p:cNvPicPr>
            <a:picLocks noChangeAspect="1"/>
          </p:cNvPicPr>
          <p:nvPr/>
        </p:nvPicPr>
        <p:blipFill>
          <a:blip r:embed="rId2"/>
          <a:stretch>
            <a:fillRect/>
          </a:stretch>
        </p:blipFill>
        <p:spPr>
          <a:xfrm>
            <a:off x="0" y="448600"/>
            <a:ext cx="5807968" cy="5984942"/>
          </a:xfrm>
          <a:prstGeom prst="rect">
            <a:avLst/>
          </a:prstGeom>
        </p:spPr>
      </p:pic>
      <p:pic>
        <p:nvPicPr>
          <p:cNvPr id="4" name="図 3">
            <a:extLst>
              <a:ext uri="{FF2B5EF4-FFF2-40B4-BE49-F238E27FC236}">
                <a16:creationId xmlns:a16="http://schemas.microsoft.com/office/drawing/2014/main" id="{06341255-3514-3F40-8B8B-2F5CAC5BFD8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808787" y="479232"/>
            <a:ext cx="6367567" cy="3093783"/>
          </a:xfrm>
          <a:prstGeom prst="rect">
            <a:avLst/>
          </a:prstGeom>
        </p:spPr>
      </p:pic>
    </p:spTree>
    <p:extLst>
      <p:ext uri="{BB962C8B-B14F-4D97-AF65-F5344CB8AC3E}">
        <p14:creationId xmlns:p14="http://schemas.microsoft.com/office/powerpoint/2010/main" val="195018544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 name="正方形/長方形 252">
            <a:extLst>
              <a:ext uri="{FF2B5EF4-FFF2-40B4-BE49-F238E27FC236}">
                <a16:creationId xmlns:a16="http://schemas.microsoft.com/office/drawing/2014/main" id="{86F87AE1-D671-834D-9152-0A5930B66170}"/>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走行体の動作定義</a:t>
            </a:r>
          </a:p>
        </p:txBody>
      </p:sp>
      <p:pic>
        <p:nvPicPr>
          <p:cNvPr id="3" name="図 2">
            <a:extLst>
              <a:ext uri="{FF2B5EF4-FFF2-40B4-BE49-F238E27FC236}">
                <a16:creationId xmlns:a16="http://schemas.microsoft.com/office/drawing/2014/main" id="{3588FC61-25F0-F240-88AB-C4DD3632CF66}"/>
              </a:ext>
            </a:extLst>
          </p:cNvPr>
          <p:cNvPicPr>
            <a:picLocks noChangeAspect="1"/>
          </p:cNvPicPr>
          <p:nvPr/>
        </p:nvPicPr>
        <p:blipFill>
          <a:blip r:embed="rId2"/>
          <a:stretch>
            <a:fillRect/>
          </a:stretch>
        </p:blipFill>
        <p:spPr>
          <a:xfrm>
            <a:off x="1141" y="464580"/>
            <a:ext cx="7246988" cy="6388305"/>
          </a:xfrm>
          <a:prstGeom prst="rect">
            <a:avLst/>
          </a:prstGeom>
        </p:spPr>
      </p:pic>
    </p:spTree>
    <p:extLst>
      <p:ext uri="{BB962C8B-B14F-4D97-AF65-F5344CB8AC3E}">
        <p14:creationId xmlns:p14="http://schemas.microsoft.com/office/powerpoint/2010/main" val="124949960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 name="正方形/長方形 252">
            <a:extLst>
              <a:ext uri="{FF2B5EF4-FFF2-40B4-BE49-F238E27FC236}">
                <a16:creationId xmlns:a16="http://schemas.microsoft.com/office/drawing/2014/main" id="{86F87AE1-D671-834D-9152-0A5930B66170}"/>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ブロックの色を推定する</a:t>
            </a:r>
          </a:p>
        </p:txBody>
      </p:sp>
      <p:sp>
        <p:nvSpPr>
          <p:cNvPr id="157" name="円柱 156">
            <a:extLst>
              <a:ext uri="{FF2B5EF4-FFF2-40B4-BE49-F238E27FC236}">
                <a16:creationId xmlns:a16="http://schemas.microsoft.com/office/drawing/2014/main" id="{2857E067-4DD8-964D-8698-25BDDA6EDC6F}"/>
              </a:ext>
            </a:extLst>
          </p:cNvPr>
          <p:cNvSpPr/>
          <p:nvPr/>
        </p:nvSpPr>
        <p:spPr>
          <a:xfrm>
            <a:off x="2135560" y="2564904"/>
            <a:ext cx="1440160" cy="1915416"/>
          </a:xfrm>
          <a:prstGeom prst="can">
            <a:avLst/>
          </a:prstGeom>
          <a:solidFill>
            <a:schemeClr val="accent5"/>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60" name="正方形/長方形 159">
            <a:extLst>
              <a:ext uri="{FF2B5EF4-FFF2-40B4-BE49-F238E27FC236}">
                <a16:creationId xmlns:a16="http://schemas.microsoft.com/office/drawing/2014/main" id="{2DFD20B2-AD33-F142-B33D-43ACC5572810}"/>
              </a:ext>
            </a:extLst>
          </p:cNvPr>
          <p:cNvSpPr/>
          <p:nvPr/>
        </p:nvSpPr>
        <p:spPr>
          <a:xfrm>
            <a:off x="5593306" y="1279364"/>
            <a:ext cx="4680520" cy="3229755"/>
          </a:xfrm>
          <a:prstGeom prst="rect">
            <a:avLst/>
          </a:prstGeom>
          <a:solidFill>
            <a:schemeClr val="bg1">
              <a:lumMod val="95000"/>
            </a:schemeClr>
          </a:solidFill>
          <a:ln w="1905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1" name="正方形/長方形 160">
            <a:extLst>
              <a:ext uri="{FF2B5EF4-FFF2-40B4-BE49-F238E27FC236}">
                <a16:creationId xmlns:a16="http://schemas.microsoft.com/office/drawing/2014/main" id="{22FA5183-EB0B-824D-968A-8495E1ACA7A0}"/>
              </a:ext>
            </a:extLst>
          </p:cNvPr>
          <p:cNvSpPr/>
          <p:nvPr/>
        </p:nvSpPr>
        <p:spPr>
          <a:xfrm>
            <a:off x="7524155" y="4480901"/>
            <a:ext cx="3282037" cy="420770"/>
          </a:xfrm>
          <a:prstGeom prst="rect">
            <a:avLst/>
          </a:prstGeom>
          <a:solidFill>
            <a:schemeClr val="bg1">
              <a:lumMod val="9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63" name="グループ化 162">
            <a:extLst>
              <a:ext uri="{FF2B5EF4-FFF2-40B4-BE49-F238E27FC236}">
                <a16:creationId xmlns:a16="http://schemas.microsoft.com/office/drawing/2014/main" id="{ECBB1417-65BC-B847-8566-E9C6BC0D691F}"/>
              </a:ext>
            </a:extLst>
          </p:cNvPr>
          <p:cNvGrpSpPr/>
          <p:nvPr/>
        </p:nvGrpSpPr>
        <p:grpSpPr>
          <a:xfrm>
            <a:off x="6107351" y="3819040"/>
            <a:ext cx="2412459" cy="2412459"/>
            <a:chOff x="3297677" y="3570051"/>
            <a:chExt cx="2412459" cy="2412459"/>
          </a:xfrm>
          <a:solidFill>
            <a:schemeClr val="bg1"/>
          </a:solidFill>
        </p:grpSpPr>
        <p:sp>
          <p:nvSpPr>
            <p:cNvPr id="342" name="円/楕円 341">
              <a:extLst>
                <a:ext uri="{FF2B5EF4-FFF2-40B4-BE49-F238E27FC236}">
                  <a16:creationId xmlns:a16="http://schemas.microsoft.com/office/drawing/2014/main" id="{A2FB86FD-4FBD-DD45-9B39-DD0940CF0905}"/>
                </a:ext>
              </a:extLst>
            </p:cNvPr>
            <p:cNvSpPr/>
            <p:nvPr/>
          </p:nvSpPr>
          <p:spPr>
            <a:xfrm>
              <a:off x="4166681" y="4439055"/>
              <a:ext cx="674450" cy="674450"/>
            </a:xfrm>
            <a:prstGeom prst="ellipse">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343" name="グループ化 342">
              <a:extLst>
                <a:ext uri="{FF2B5EF4-FFF2-40B4-BE49-F238E27FC236}">
                  <a16:creationId xmlns:a16="http://schemas.microsoft.com/office/drawing/2014/main" id="{4C562231-EABC-FE46-9809-03D1F03E80BC}"/>
                </a:ext>
              </a:extLst>
            </p:cNvPr>
            <p:cNvGrpSpPr/>
            <p:nvPr/>
          </p:nvGrpSpPr>
          <p:grpSpPr>
            <a:xfrm>
              <a:off x="3297677" y="3570051"/>
              <a:ext cx="2412459" cy="2412459"/>
              <a:chOff x="3297677" y="3570051"/>
              <a:chExt cx="2412459" cy="2412459"/>
            </a:xfrm>
            <a:grpFill/>
          </p:grpSpPr>
          <p:sp>
            <p:nvSpPr>
              <p:cNvPr id="344" name="円/楕円 343">
                <a:extLst>
                  <a:ext uri="{FF2B5EF4-FFF2-40B4-BE49-F238E27FC236}">
                    <a16:creationId xmlns:a16="http://schemas.microsoft.com/office/drawing/2014/main" id="{B73004F4-216B-6040-A99D-5FF5DADB3D7E}"/>
                  </a:ext>
                </a:extLst>
              </p:cNvPr>
              <p:cNvSpPr/>
              <p:nvPr/>
            </p:nvSpPr>
            <p:spPr>
              <a:xfrm>
                <a:off x="3297677" y="3570051"/>
                <a:ext cx="2412459" cy="2412459"/>
              </a:xfrm>
              <a:prstGeom prst="ellipse">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45" name="直線コネクタ 344">
                <a:extLst>
                  <a:ext uri="{FF2B5EF4-FFF2-40B4-BE49-F238E27FC236}">
                    <a16:creationId xmlns:a16="http://schemas.microsoft.com/office/drawing/2014/main" id="{588DA11E-4F9F-F64F-985B-9193D5A3FD02}"/>
                  </a:ext>
                </a:extLst>
              </p:cNvPr>
              <p:cNvCxnSpPr>
                <a:stCxn id="344" idx="2"/>
                <a:endCxn id="344" idx="6"/>
              </p:cNvCxnSpPr>
              <p:nvPr/>
            </p:nvCxnSpPr>
            <p:spPr>
              <a:xfrm>
                <a:off x="3297677" y="4776281"/>
                <a:ext cx="2412459" cy="0"/>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6" name="直線コネクタ 345">
                <a:extLst>
                  <a:ext uri="{FF2B5EF4-FFF2-40B4-BE49-F238E27FC236}">
                    <a16:creationId xmlns:a16="http://schemas.microsoft.com/office/drawing/2014/main" id="{F91BAF5D-EFF7-A74E-9FBD-83A45E48368B}"/>
                  </a:ext>
                </a:extLst>
              </p:cNvPr>
              <p:cNvCxnSpPr>
                <a:stCxn id="344" idx="4"/>
                <a:endCxn id="344" idx="0"/>
              </p:cNvCxnSpPr>
              <p:nvPr/>
            </p:nvCxnSpPr>
            <p:spPr>
              <a:xfrm flipV="1">
                <a:off x="4503907" y="3570051"/>
                <a:ext cx="0" cy="2412459"/>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220" name="グループ化 219">
            <a:extLst>
              <a:ext uri="{FF2B5EF4-FFF2-40B4-BE49-F238E27FC236}">
                <a16:creationId xmlns:a16="http://schemas.microsoft.com/office/drawing/2014/main" id="{A99C6E05-DA24-CA43-AB24-D4285C36C946}"/>
              </a:ext>
            </a:extLst>
          </p:cNvPr>
          <p:cNvGrpSpPr/>
          <p:nvPr/>
        </p:nvGrpSpPr>
        <p:grpSpPr>
          <a:xfrm>
            <a:off x="8556051" y="4565495"/>
            <a:ext cx="2580509" cy="1651603"/>
            <a:chOff x="5746377" y="4316506"/>
            <a:chExt cx="2580509" cy="1651603"/>
          </a:xfrm>
        </p:grpSpPr>
        <p:grpSp>
          <p:nvGrpSpPr>
            <p:cNvPr id="323" name="グループ化 322">
              <a:extLst>
                <a:ext uri="{FF2B5EF4-FFF2-40B4-BE49-F238E27FC236}">
                  <a16:creationId xmlns:a16="http://schemas.microsoft.com/office/drawing/2014/main" id="{4856958D-26CF-7D44-B145-EF5DB516150B}"/>
                </a:ext>
              </a:extLst>
            </p:cNvPr>
            <p:cNvGrpSpPr/>
            <p:nvPr/>
          </p:nvGrpSpPr>
          <p:grpSpPr>
            <a:xfrm>
              <a:off x="7652436" y="4316506"/>
              <a:ext cx="674450" cy="674450"/>
              <a:chOff x="3385226" y="3429000"/>
              <a:chExt cx="674450" cy="674450"/>
            </a:xfrm>
            <a:solidFill>
              <a:schemeClr val="accent6">
                <a:lumMod val="20000"/>
                <a:lumOff val="80000"/>
              </a:schemeClr>
            </a:solidFill>
          </p:grpSpPr>
          <p:sp>
            <p:nvSpPr>
              <p:cNvPr id="331" name="円/楕円 330">
                <a:extLst>
                  <a:ext uri="{FF2B5EF4-FFF2-40B4-BE49-F238E27FC236}">
                    <a16:creationId xmlns:a16="http://schemas.microsoft.com/office/drawing/2014/main" id="{16C4AA4A-DB28-6049-9D28-22D2464D025A}"/>
                  </a:ext>
                </a:extLst>
              </p:cNvPr>
              <p:cNvSpPr/>
              <p:nvPr/>
            </p:nvSpPr>
            <p:spPr>
              <a:xfrm>
                <a:off x="3385226" y="3429000"/>
                <a:ext cx="674450" cy="674450"/>
              </a:xfrm>
              <a:prstGeom prst="ellipse">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32" name="直線コネクタ 331">
                <a:extLst>
                  <a:ext uri="{FF2B5EF4-FFF2-40B4-BE49-F238E27FC236}">
                    <a16:creationId xmlns:a16="http://schemas.microsoft.com/office/drawing/2014/main" id="{5B68264B-AA24-E14F-9962-AD41B490D7C7}"/>
                  </a:ext>
                </a:extLst>
              </p:cNvPr>
              <p:cNvCxnSpPr>
                <a:stCxn id="331" idx="6"/>
                <a:endCxn id="331" idx="2"/>
              </p:cNvCxnSpPr>
              <p:nvPr/>
            </p:nvCxnSpPr>
            <p:spPr>
              <a:xfrm flipH="1">
                <a:off x="3385226" y="3766225"/>
                <a:ext cx="674450" cy="0"/>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3" name="直線コネクタ 332">
                <a:extLst>
                  <a:ext uri="{FF2B5EF4-FFF2-40B4-BE49-F238E27FC236}">
                    <a16:creationId xmlns:a16="http://schemas.microsoft.com/office/drawing/2014/main" id="{67DA1148-0B39-004A-9DAE-475725723874}"/>
                  </a:ext>
                </a:extLst>
              </p:cNvPr>
              <p:cNvCxnSpPr>
                <a:endCxn id="331" idx="0"/>
              </p:cNvCxnSpPr>
              <p:nvPr/>
            </p:nvCxnSpPr>
            <p:spPr>
              <a:xfrm flipV="1">
                <a:off x="3715966" y="3429000"/>
                <a:ext cx="6485" cy="666345"/>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24" name="正方形/長方形 323">
              <a:extLst>
                <a:ext uri="{FF2B5EF4-FFF2-40B4-BE49-F238E27FC236}">
                  <a16:creationId xmlns:a16="http://schemas.microsoft.com/office/drawing/2014/main" id="{D3D1759B-5CD8-5A4F-AE46-284D7F9A82FB}"/>
                </a:ext>
              </a:extLst>
            </p:cNvPr>
            <p:cNvSpPr/>
            <p:nvPr/>
          </p:nvSpPr>
          <p:spPr>
            <a:xfrm>
              <a:off x="5746377" y="4831976"/>
              <a:ext cx="2232212" cy="161365"/>
            </a:xfrm>
            <a:prstGeom prst="rect">
              <a:avLst/>
            </a:prstGeom>
            <a:solidFill>
              <a:schemeClr val="accent6">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325" name="グループ化 324">
              <a:extLst>
                <a:ext uri="{FF2B5EF4-FFF2-40B4-BE49-F238E27FC236}">
                  <a16:creationId xmlns:a16="http://schemas.microsoft.com/office/drawing/2014/main" id="{718E8DB2-CBCF-0547-9C90-29CFFBE3757B}"/>
                </a:ext>
              </a:extLst>
            </p:cNvPr>
            <p:cNvGrpSpPr/>
            <p:nvPr/>
          </p:nvGrpSpPr>
          <p:grpSpPr>
            <a:xfrm>
              <a:off x="6585635" y="4993341"/>
              <a:ext cx="674450" cy="974768"/>
              <a:chOff x="6585635" y="4993341"/>
              <a:chExt cx="674450" cy="974768"/>
            </a:xfrm>
          </p:grpSpPr>
          <p:grpSp>
            <p:nvGrpSpPr>
              <p:cNvPr id="326" name="グループ化 325">
                <a:extLst>
                  <a:ext uri="{FF2B5EF4-FFF2-40B4-BE49-F238E27FC236}">
                    <a16:creationId xmlns:a16="http://schemas.microsoft.com/office/drawing/2014/main" id="{090A1CDE-D412-374E-B6B9-8752D8024411}"/>
                  </a:ext>
                </a:extLst>
              </p:cNvPr>
              <p:cNvGrpSpPr/>
              <p:nvPr/>
            </p:nvGrpSpPr>
            <p:grpSpPr>
              <a:xfrm>
                <a:off x="6585635" y="5293659"/>
                <a:ext cx="674450" cy="674450"/>
                <a:chOff x="3385226" y="3429000"/>
                <a:chExt cx="674450" cy="674450"/>
              </a:xfrm>
              <a:solidFill>
                <a:schemeClr val="accent6">
                  <a:lumMod val="20000"/>
                  <a:lumOff val="80000"/>
                </a:schemeClr>
              </a:solidFill>
            </p:grpSpPr>
            <p:sp>
              <p:nvSpPr>
                <p:cNvPr id="328" name="円/楕円 327">
                  <a:extLst>
                    <a:ext uri="{FF2B5EF4-FFF2-40B4-BE49-F238E27FC236}">
                      <a16:creationId xmlns:a16="http://schemas.microsoft.com/office/drawing/2014/main" id="{A2C0683D-319D-474A-BCA8-71F4D805D8AC}"/>
                    </a:ext>
                  </a:extLst>
                </p:cNvPr>
                <p:cNvSpPr/>
                <p:nvPr/>
              </p:nvSpPr>
              <p:spPr>
                <a:xfrm>
                  <a:off x="3385226" y="3429000"/>
                  <a:ext cx="674450" cy="674450"/>
                </a:xfrm>
                <a:prstGeom prst="ellipse">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29" name="直線コネクタ 328">
                  <a:extLst>
                    <a:ext uri="{FF2B5EF4-FFF2-40B4-BE49-F238E27FC236}">
                      <a16:creationId xmlns:a16="http://schemas.microsoft.com/office/drawing/2014/main" id="{4AD1A536-B64F-9643-9127-591E5C1374B7}"/>
                    </a:ext>
                  </a:extLst>
                </p:cNvPr>
                <p:cNvCxnSpPr>
                  <a:stCxn id="328" idx="6"/>
                  <a:endCxn id="328" idx="2"/>
                </p:cNvCxnSpPr>
                <p:nvPr/>
              </p:nvCxnSpPr>
              <p:spPr>
                <a:xfrm flipH="1">
                  <a:off x="3385226" y="3766225"/>
                  <a:ext cx="674450" cy="0"/>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0" name="直線コネクタ 329">
                  <a:extLst>
                    <a:ext uri="{FF2B5EF4-FFF2-40B4-BE49-F238E27FC236}">
                      <a16:creationId xmlns:a16="http://schemas.microsoft.com/office/drawing/2014/main" id="{71B270FD-B9C1-3644-B17D-1BC5A5E0B0C5}"/>
                    </a:ext>
                  </a:extLst>
                </p:cNvPr>
                <p:cNvCxnSpPr>
                  <a:endCxn id="328" idx="0"/>
                </p:cNvCxnSpPr>
                <p:nvPr/>
              </p:nvCxnSpPr>
              <p:spPr>
                <a:xfrm flipV="1">
                  <a:off x="3715966" y="3429000"/>
                  <a:ext cx="6485" cy="666345"/>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27" name="正方形/長方形 326">
                <a:extLst>
                  <a:ext uri="{FF2B5EF4-FFF2-40B4-BE49-F238E27FC236}">
                    <a16:creationId xmlns:a16="http://schemas.microsoft.com/office/drawing/2014/main" id="{70CD2137-C228-744B-9E05-C1A57B7E7F19}"/>
                  </a:ext>
                </a:extLst>
              </p:cNvPr>
              <p:cNvSpPr/>
              <p:nvPr/>
            </p:nvSpPr>
            <p:spPr>
              <a:xfrm rot="16200000">
                <a:off x="6609095" y="5233147"/>
                <a:ext cx="627530" cy="147918"/>
              </a:xfrm>
              <a:prstGeom prst="rect">
                <a:avLst/>
              </a:prstGeom>
              <a:solidFill>
                <a:schemeClr val="accent6">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grpSp>
        <p:nvGrpSpPr>
          <p:cNvPr id="2" name="グループ化 1">
            <a:extLst>
              <a:ext uri="{FF2B5EF4-FFF2-40B4-BE49-F238E27FC236}">
                <a16:creationId xmlns:a16="http://schemas.microsoft.com/office/drawing/2014/main" id="{2E1693BF-50E2-C14D-B0E2-75DE9725E0EF}"/>
              </a:ext>
            </a:extLst>
          </p:cNvPr>
          <p:cNvGrpSpPr/>
          <p:nvPr/>
        </p:nvGrpSpPr>
        <p:grpSpPr>
          <a:xfrm>
            <a:off x="3687359" y="476672"/>
            <a:ext cx="2068932" cy="2292926"/>
            <a:chOff x="3793370" y="2624866"/>
            <a:chExt cx="2068932" cy="2292926"/>
          </a:xfrm>
        </p:grpSpPr>
        <p:sp>
          <p:nvSpPr>
            <p:cNvPr id="216" name="片側の 2 つの角を切り取った四角形 215">
              <a:extLst>
                <a:ext uri="{FF2B5EF4-FFF2-40B4-BE49-F238E27FC236}">
                  <a16:creationId xmlns:a16="http://schemas.microsoft.com/office/drawing/2014/main" id="{E6D8CAEA-6ED8-AD4C-BC4E-B1648FE98B1B}"/>
                </a:ext>
              </a:extLst>
            </p:cNvPr>
            <p:cNvSpPr/>
            <p:nvPr/>
          </p:nvSpPr>
          <p:spPr>
            <a:xfrm rot="16200000" flipV="1">
              <a:off x="4403232" y="3109799"/>
              <a:ext cx="592737" cy="648205"/>
            </a:xfrm>
            <a:prstGeom prst="snip2Same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9" name="正方形/長方形 218">
              <a:extLst>
                <a:ext uri="{FF2B5EF4-FFF2-40B4-BE49-F238E27FC236}">
                  <a16:creationId xmlns:a16="http://schemas.microsoft.com/office/drawing/2014/main" id="{F0078A49-8EAA-FC40-BE6F-78DCE03EE12F}"/>
                </a:ext>
              </a:extLst>
            </p:cNvPr>
            <p:cNvSpPr/>
            <p:nvPr/>
          </p:nvSpPr>
          <p:spPr>
            <a:xfrm>
              <a:off x="4552501" y="3737711"/>
              <a:ext cx="1309801" cy="12703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6" name="片側の 2 つの角を切り取った四角形 225">
              <a:extLst>
                <a:ext uri="{FF2B5EF4-FFF2-40B4-BE49-F238E27FC236}">
                  <a16:creationId xmlns:a16="http://schemas.microsoft.com/office/drawing/2014/main" id="{B215E1C4-AC55-2F4E-BFAC-A4B0F2EB3015}"/>
                </a:ext>
              </a:extLst>
            </p:cNvPr>
            <p:cNvSpPr/>
            <p:nvPr/>
          </p:nvSpPr>
          <p:spPr>
            <a:xfrm rot="16200000" flipH="1" flipV="1">
              <a:off x="4403232" y="3842664"/>
              <a:ext cx="592737" cy="648205"/>
            </a:xfrm>
            <a:prstGeom prst="snip2Same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8" name="正方形/長方形 227">
              <a:extLst>
                <a:ext uri="{FF2B5EF4-FFF2-40B4-BE49-F238E27FC236}">
                  <a16:creationId xmlns:a16="http://schemas.microsoft.com/office/drawing/2014/main" id="{0FC89053-2F4E-A843-B0D3-D57C345138DE}"/>
                </a:ext>
              </a:extLst>
            </p:cNvPr>
            <p:cNvSpPr/>
            <p:nvPr/>
          </p:nvSpPr>
          <p:spPr>
            <a:xfrm>
              <a:off x="3851677" y="2624866"/>
              <a:ext cx="1417777"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tx1"/>
                  </a:solidFill>
                </a:rPr>
                <a:t>超音波センサ</a:t>
              </a:r>
            </a:p>
          </p:txBody>
        </p:sp>
        <p:sp>
          <p:nvSpPr>
            <p:cNvPr id="229" name="正方形/長方形 228">
              <a:extLst>
                <a:ext uri="{FF2B5EF4-FFF2-40B4-BE49-F238E27FC236}">
                  <a16:creationId xmlns:a16="http://schemas.microsoft.com/office/drawing/2014/main" id="{8B0E349E-0896-8B4F-8799-D9EC46D2D147}"/>
                </a:ext>
              </a:extLst>
            </p:cNvPr>
            <p:cNvSpPr/>
            <p:nvPr/>
          </p:nvSpPr>
          <p:spPr>
            <a:xfrm>
              <a:off x="3793370" y="4481374"/>
              <a:ext cx="1534391"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tx1"/>
                  </a:solidFill>
                </a:rPr>
                <a:t>ジャイロセンサ</a:t>
              </a:r>
            </a:p>
          </p:txBody>
        </p:sp>
      </p:grpSp>
      <p:sp>
        <p:nvSpPr>
          <p:cNvPr id="281" name="円/楕円 280">
            <a:extLst>
              <a:ext uri="{FF2B5EF4-FFF2-40B4-BE49-F238E27FC236}">
                <a16:creationId xmlns:a16="http://schemas.microsoft.com/office/drawing/2014/main" id="{7046F6EA-603E-CE41-A57B-7BCDE8E6DC1A}"/>
              </a:ext>
            </a:extLst>
          </p:cNvPr>
          <p:cNvSpPr/>
          <p:nvPr/>
        </p:nvSpPr>
        <p:spPr>
          <a:xfrm>
            <a:off x="7125367" y="4834845"/>
            <a:ext cx="374072" cy="374072"/>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b="1" dirty="0">
                <a:solidFill>
                  <a:schemeClr val="tx1"/>
                </a:solidFill>
              </a:rPr>
              <a:t>M</a:t>
            </a:r>
            <a:endParaRPr kumimoji="1" lang="ja-JP" altLang="en-US" b="1">
              <a:solidFill>
                <a:schemeClr val="tx1"/>
              </a:solidFill>
            </a:endParaRPr>
          </a:p>
        </p:txBody>
      </p:sp>
      <p:sp>
        <p:nvSpPr>
          <p:cNvPr id="282" name="円/楕円 281">
            <a:extLst>
              <a:ext uri="{FF2B5EF4-FFF2-40B4-BE49-F238E27FC236}">
                <a16:creationId xmlns:a16="http://schemas.microsoft.com/office/drawing/2014/main" id="{29425939-F283-C14A-9F85-ECCAB742DEA5}"/>
              </a:ext>
            </a:extLst>
          </p:cNvPr>
          <p:cNvSpPr/>
          <p:nvPr/>
        </p:nvSpPr>
        <p:spPr>
          <a:xfrm>
            <a:off x="10602857" y="4703226"/>
            <a:ext cx="374072" cy="374072"/>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b="1" dirty="0">
                <a:solidFill>
                  <a:schemeClr val="tx1"/>
                </a:solidFill>
              </a:rPr>
              <a:t>M</a:t>
            </a:r>
            <a:endParaRPr kumimoji="1" lang="ja-JP" altLang="en-US" b="1">
              <a:solidFill>
                <a:schemeClr val="tx1"/>
              </a:solidFill>
            </a:endParaRPr>
          </a:p>
        </p:txBody>
      </p:sp>
      <p:cxnSp>
        <p:nvCxnSpPr>
          <p:cNvPr id="288" name="直線コネクタ 287">
            <a:extLst>
              <a:ext uri="{FF2B5EF4-FFF2-40B4-BE49-F238E27FC236}">
                <a16:creationId xmlns:a16="http://schemas.microsoft.com/office/drawing/2014/main" id="{48D4BA6C-0CE2-4B4E-8EC3-E28AD4F2EEDA}"/>
              </a:ext>
            </a:extLst>
          </p:cNvPr>
          <p:cNvCxnSpPr>
            <a:cxnSpLocks/>
          </p:cNvCxnSpPr>
          <p:nvPr/>
        </p:nvCxnSpPr>
        <p:spPr>
          <a:xfrm>
            <a:off x="7969570" y="4974133"/>
            <a:ext cx="2664296" cy="0"/>
          </a:xfrm>
          <a:prstGeom prst="line">
            <a:avLst/>
          </a:prstGeom>
          <a:ln w="1905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4" name="グループ化 3">
            <a:extLst>
              <a:ext uri="{FF2B5EF4-FFF2-40B4-BE49-F238E27FC236}">
                <a16:creationId xmlns:a16="http://schemas.microsoft.com/office/drawing/2014/main" id="{599A2CF7-B1C1-BC4C-B7AC-3B39DFC3CFA1}"/>
              </a:ext>
            </a:extLst>
          </p:cNvPr>
          <p:cNvGrpSpPr/>
          <p:nvPr/>
        </p:nvGrpSpPr>
        <p:grpSpPr>
          <a:xfrm>
            <a:off x="4493183" y="3677989"/>
            <a:ext cx="2410170" cy="2631331"/>
            <a:chOff x="4565191" y="4038029"/>
            <a:chExt cx="2410170" cy="2631331"/>
          </a:xfrm>
          <a:solidFill>
            <a:schemeClr val="bg1">
              <a:lumMod val="85000"/>
            </a:schemeClr>
          </a:solidFill>
        </p:grpSpPr>
        <p:sp>
          <p:nvSpPr>
            <p:cNvPr id="199" name="片側の 2 つの角を切り取った四角形 198">
              <a:extLst>
                <a:ext uri="{FF2B5EF4-FFF2-40B4-BE49-F238E27FC236}">
                  <a16:creationId xmlns:a16="http://schemas.microsoft.com/office/drawing/2014/main" id="{44B71C4A-7362-D64A-BBE5-DD14FF1C266C}"/>
                </a:ext>
              </a:extLst>
            </p:cNvPr>
            <p:cNvSpPr/>
            <p:nvPr/>
          </p:nvSpPr>
          <p:spPr>
            <a:xfrm flipV="1">
              <a:off x="5678991" y="5404764"/>
              <a:ext cx="592737" cy="648205"/>
            </a:xfrm>
            <a:prstGeom prst="snip2SameRect">
              <a:avLst/>
            </a:prstGeom>
            <a:grpFill/>
            <a:ln w="12700">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00" name="グループ化 199">
              <a:extLst>
                <a:ext uri="{FF2B5EF4-FFF2-40B4-BE49-F238E27FC236}">
                  <a16:creationId xmlns:a16="http://schemas.microsoft.com/office/drawing/2014/main" id="{4704DB40-B520-0E41-971C-4487359D50A3}"/>
                </a:ext>
              </a:extLst>
            </p:cNvPr>
            <p:cNvGrpSpPr/>
            <p:nvPr/>
          </p:nvGrpSpPr>
          <p:grpSpPr>
            <a:xfrm>
              <a:off x="5528988" y="6062697"/>
              <a:ext cx="898381" cy="606663"/>
              <a:chOff x="4096544" y="1776264"/>
              <a:chExt cx="576064" cy="504056"/>
            </a:xfrm>
            <a:grpFill/>
          </p:grpSpPr>
          <p:sp>
            <p:nvSpPr>
              <p:cNvPr id="340" name="三角形 339">
                <a:extLst>
                  <a:ext uri="{FF2B5EF4-FFF2-40B4-BE49-F238E27FC236}">
                    <a16:creationId xmlns:a16="http://schemas.microsoft.com/office/drawing/2014/main" id="{F9D27E1C-E6A5-9240-B389-3CC66CBAB605}"/>
                  </a:ext>
                </a:extLst>
              </p:cNvPr>
              <p:cNvSpPr/>
              <p:nvPr/>
            </p:nvSpPr>
            <p:spPr>
              <a:xfrm>
                <a:off x="4096544" y="1776264"/>
                <a:ext cx="576064" cy="360040"/>
              </a:xfrm>
              <a:prstGeom prst="triangle">
                <a:avLst/>
              </a:prstGeom>
              <a:grpFill/>
              <a:ln>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1" name="円/楕円 340">
                <a:extLst>
                  <a:ext uri="{FF2B5EF4-FFF2-40B4-BE49-F238E27FC236}">
                    <a16:creationId xmlns:a16="http://schemas.microsoft.com/office/drawing/2014/main" id="{94DABF9D-AA3C-5A43-8506-4A77A86241EF}"/>
                  </a:ext>
                </a:extLst>
              </p:cNvPr>
              <p:cNvSpPr/>
              <p:nvPr/>
            </p:nvSpPr>
            <p:spPr>
              <a:xfrm>
                <a:off x="4096544" y="2064296"/>
                <a:ext cx="576064" cy="216024"/>
              </a:xfrm>
              <a:prstGeom prst="ellipse">
                <a:avLst/>
              </a:prstGeom>
              <a:grpFill/>
              <a:ln>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02" name="グループ化 201">
              <a:extLst>
                <a:ext uri="{FF2B5EF4-FFF2-40B4-BE49-F238E27FC236}">
                  <a16:creationId xmlns:a16="http://schemas.microsoft.com/office/drawing/2014/main" id="{213E6EC3-4352-604C-B1B9-24C8D98AFD67}"/>
                </a:ext>
              </a:extLst>
            </p:cNvPr>
            <p:cNvGrpSpPr/>
            <p:nvPr/>
          </p:nvGrpSpPr>
          <p:grpSpPr>
            <a:xfrm>
              <a:off x="6300911" y="4038029"/>
              <a:ext cx="674450" cy="674450"/>
              <a:chOff x="3385226" y="3429000"/>
              <a:chExt cx="674450" cy="674450"/>
            </a:xfrm>
            <a:grpFill/>
          </p:grpSpPr>
          <p:sp>
            <p:nvSpPr>
              <p:cNvPr id="337" name="円/楕円 336">
                <a:extLst>
                  <a:ext uri="{FF2B5EF4-FFF2-40B4-BE49-F238E27FC236}">
                    <a16:creationId xmlns:a16="http://schemas.microsoft.com/office/drawing/2014/main" id="{6B8C8617-FF0A-3D42-B573-78022237147D}"/>
                  </a:ext>
                </a:extLst>
              </p:cNvPr>
              <p:cNvSpPr/>
              <p:nvPr/>
            </p:nvSpPr>
            <p:spPr>
              <a:xfrm>
                <a:off x="3385226" y="3429000"/>
                <a:ext cx="674450" cy="674450"/>
              </a:xfrm>
              <a:prstGeom prst="ellipse">
                <a:avLst/>
              </a:prstGeom>
              <a:grpFill/>
              <a:ln w="12700">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38" name="直線コネクタ 337">
                <a:extLst>
                  <a:ext uri="{FF2B5EF4-FFF2-40B4-BE49-F238E27FC236}">
                    <a16:creationId xmlns:a16="http://schemas.microsoft.com/office/drawing/2014/main" id="{5D8C54F8-2F19-C84F-B062-38A6D0CD5759}"/>
                  </a:ext>
                </a:extLst>
              </p:cNvPr>
              <p:cNvCxnSpPr>
                <a:stCxn id="337" idx="6"/>
                <a:endCxn id="337" idx="2"/>
              </p:cNvCxnSpPr>
              <p:nvPr/>
            </p:nvCxnSpPr>
            <p:spPr>
              <a:xfrm flipH="1">
                <a:off x="3385226" y="3766225"/>
                <a:ext cx="674450" cy="0"/>
              </a:xfrm>
              <a:prstGeom prst="line">
                <a:avLst/>
              </a:prstGeom>
              <a:grpFill/>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339" name="直線コネクタ 338">
                <a:extLst>
                  <a:ext uri="{FF2B5EF4-FFF2-40B4-BE49-F238E27FC236}">
                    <a16:creationId xmlns:a16="http://schemas.microsoft.com/office/drawing/2014/main" id="{F1692E71-3E07-E648-9518-41329AF47382}"/>
                  </a:ext>
                </a:extLst>
              </p:cNvPr>
              <p:cNvCxnSpPr>
                <a:endCxn id="337" idx="0"/>
              </p:cNvCxnSpPr>
              <p:nvPr/>
            </p:nvCxnSpPr>
            <p:spPr>
              <a:xfrm flipV="1">
                <a:off x="3715966" y="3429000"/>
                <a:ext cx="6485" cy="666345"/>
              </a:xfrm>
              <a:prstGeom prst="line">
                <a:avLst/>
              </a:prstGeom>
              <a:grpFill/>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grpSp>
        <p:sp>
          <p:nvSpPr>
            <p:cNvPr id="203" name="L 字 202">
              <a:extLst>
                <a:ext uri="{FF2B5EF4-FFF2-40B4-BE49-F238E27FC236}">
                  <a16:creationId xmlns:a16="http://schemas.microsoft.com/office/drawing/2014/main" id="{56810DD3-1921-3143-A7D8-6B850A3FEFE3}"/>
                </a:ext>
              </a:extLst>
            </p:cNvPr>
            <p:cNvSpPr/>
            <p:nvPr/>
          </p:nvSpPr>
          <p:spPr>
            <a:xfrm flipH="1">
              <a:off x="4565191" y="4489415"/>
              <a:ext cx="2141993" cy="1381328"/>
            </a:xfrm>
            <a:prstGeom prst="corner">
              <a:avLst>
                <a:gd name="adj1" fmla="val 9883"/>
                <a:gd name="adj2" fmla="val 10345"/>
              </a:avLst>
            </a:prstGeom>
            <a:grpFill/>
            <a:ln>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0" name="円/楕円 279">
              <a:extLst>
                <a:ext uri="{FF2B5EF4-FFF2-40B4-BE49-F238E27FC236}">
                  <a16:creationId xmlns:a16="http://schemas.microsoft.com/office/drawing/2014/main" id="{6E2BEC75-D6C1-0D47-9654-E479F33DF996}"/>
                </a:ext>
              </a:extLst>
            </p:cNvPr>
            <p:cNvSpPr/>
            <p:nvPr/>
          </p:nvSpPr>
          <p:spPr>
            <a:xfrm>
              <a:off x="6448595" y="4183503"/>
              <a:ext cx="374072" cy="374072"/>
            </a:xfrm>
            <a:prstGeom prst="ellipse">
              <a:avLst/>
            </a:prstGeom>
            <a:grpFill/>
            <a:ln>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b="1" dirty="0">
                  <a:solidFill>
                    <a:schemeClr val="tx1"/>
                  </a:solidFill>
                </a:rPr>
                <a:t>M</a:t>
              </a:r>
              <a:endParaRPr kumimoji="1" lang="ja-JP" altLang="en-US" b="1">
                <a:solidFill>
                  <a:schemeClr val="tx1"/>
                </a:solidFill>
              </a:endParaRPr>
            </a:p>
          </p:txBody>
        </p:sp>
      </p:grpSp>
      <p:cxnSp>
        <p:nvCxnSpPr>
          <p:cNvPr id="7" name="直線コネクタ 6">
            <a:extLst>
              <a:ext uri="{FF2B5EF4-FFF2-40B4-BE49-F238E27FC236}">
                <a16:creationId xmlns:a16="http://schemas.microsoft.com/office/drawing/2014/main" id="{6A652083-9717-784E-A403-C054DF97D33F}"/>
              </a:ext>
            </a:extLst>
          </p:cNvPr>
          <p:cNvCxnSpPr/>
          <p:nvPr/>
        </p:nvCxnSpPr>
        <p:spPr>
          <a:xfrm>
            <a:off x="1199456" y="6237312"/>
            <a:ext cx="9937104" cy="0"/>
          </a:xfrm>
          <a:prstGeom prst="line">
            <a:avLst/>
          </a:prstGeom>
          <a:ln w="381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348" name="グループ化 347">
            <a:extLst>
              <a:ext uri="{FF2B5EF4-FFF2-40B4-BE49-F238E27FC236}">
                <a16:creationId xmlns:a16="http://schemas.microsoft.com/office/drawing/2014/main" id="{11300CAA-1125-904C-8562-C113982FB0D5}"/>
              </a:ext>
            </a:extLst>
          </p:cNvPr>
          <p:cNvGrpSpPr/>
          <p:nvPr/>
        </p:nvGrpSpPr>
        <p:grpSpPr>
          <a:xfrm rot="5400000">
            <a:off x="2946700" y="2295925"/>
            <a:ext cx="4282379" cy="3600403"/>
            <a:chOff x="4565191" y="4038029"/>
            <a:chExt cx="4282379" cy="3600403"/>
          </a:xfrm>
        </p:grpSpPr>
        <p:sp>
          <p:nvSpPr>
            <p:cNvPr id="349" name="片側の 2 つの角を切り取った四角形 348">
              <a:extLst>
                <a:ext uri="{FF2B5EF4-FFF2-40B4-BE49-F238E27FC236}">
                  <a16:creationId xmlns:a16="http://schemas.microsoft.com/office/drawing/2014/main" id="{16E15B73-108D-4D44-9244-31F2D478DBBE}"/>
                </a:ext>
              </a:extLst>
            </p:cNvPr>
            <p:cNvSpPr/>
            <p:nvPr/>
          </p:nvSpPr>
          <p:spPr>
            <a:xfrm flipV="1">
              <a:off x="5678991" y="5404764"/>
              <a:ext cx="592737" cy="648205"/>
            </a:xfrm>
            <a:prstGeom prst="snip2SameRect">
              <a:avLst/>
            </a:prstGeom>
            <a:solidFill>
              <a:schemeClr val="accent1">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350" name="グループ化 349">
              <a:extLst>
                <a:ext uri="{FF2B5EF4-FFF2-40B4-BE49-F238E27FC236}">
                  <a16:creationId xmlns:a16="http://schemas.microsoft.com/office/drawing/2014/main" id="{577E86AD-7637-CC4D-9567-C8145E456124}"/>
                </a:ext>
              </a:extLst>
            </p:cNvPr>
            <p:cNvGrpSpPr/>
            <p:nvPr/>
          </p:nvGrpSpPr>
          <p:grpSpPr>
            <a:xfrm>
              <a:off x="5528988" y="6062696"/>
              <a:ext cx="898381" cy="1575736"/>
              <a:chOff x="4096544" y="1776264"/>
              <a:chExt cx="576064" cy="1309227"/>
            </a:xfrm>
          </p:grpSpPr>
          <p:sp>
            <p:nvSpPr>
              <p:cNvPr id="358" name="三角形 357">
                <a:extLst>
                  <a:ext uri="{FF2B5EF4-FFF2-40B4-BE49-F238E27FC236}">
                    <a16:creationId xmlns:a16="http://schemas.microsoft.com/office/drawing/2014/main" id="{3B6F0C58-7475-3D41-A260-7A755B85D64C}"/>
                  </a:ext>
                </a:extLst>
              </p:cNvPr>
              <p:cNvSpPr/>
              <p:nvPr/>
            </p:nvSpPr>
            <p:spPr>
              <a:xfrm>
                <a:off x="4096544" y="1776264"/>
                <a:ext cx="576064" cy="1249396"/>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9" name="円/楕円 358">
                <a:extLst>
                  <a:ext uri="{FF2B5EF4-FFF2-40B4-BE49-F238E27FC236}">
                    <a16:creationId xmlns:a16="http://schemas.microsoft.com/office/drawing/2014/main" id="{DCB2AC77-AEE6-AA4D-8EC5-38CFB8794CF4}"/>
                  </a:ext>
                </a:extLst>
              </p:cNvPr>
              <p:cNvSpPr/>
              <p:nvPr/>
            </p:nvSpPr>
            <p:spPr>
              <a:xfrm>
                <a:off x="4096544" y="2869467"/>
                <a:ext cx="57606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51" name="グループ化 350">
              <a:extLst>
                <a:ext uri="{FF2B5EF4-FFF2-40B4-BE49-F238E27FC236}">
                  <a16:creationId xmlns:a16="http://schemas.microsoft.com/office/drawing/2014/main" id="{04097CBD-57DC-FC4F-894F-1984130F0448}"/>
                </a:ext>
              </a:extLst>
            </p:cNvPr>
            <p:cNvGrpSpPr/>
            <p:nvPr/>
          </p:nvGrpSpPr>
          <p:grpSpPr>
            <a:xfrm>
              <a:off x="6300911" y="4038029"/>
              <a:ext cx="674450" cy="674450"/>
              <a:chOff x="3385226" y="3429000"/>
              <a:chExt cx="674450" cy="674450"/>
            </a:xfrm>
            <a:solidFill>
              <a:schemeClr val="accent1">
                <a:lumMod val="20000"/>
                <a:lumOff val="80000"/>
              </a:schemeClr>
            </a:solidFill>
          </p:grpSpPr>
          <p:sp>
            <p:nvSpPr>
              <p:cNvPr id="355" name="円/楕円 354">
                <a:extLst>
                  <a:ext uri="{FF2B5EF4-FFF2-40B4-BE49-F238E27FC236}">
                    <a16:creationId xmlns:a16="http://schemas.microsoft.com/office/drawing/2014/main" id="{E7F3C3F9-47F0-D04A-8B12-027626133D82}"/>
                  </a:ext>
                </a:extLst>
              </p:cNvPr>
              <p:cNvSpPr/>
              <p:nvPr/>
            </p:nvSpPr>
            <p:spPr>
              <a:xfrm>
                <a:off x="3385226" y="3429000"/>
                <a:ext cx="674450" cy="674450"/>
              </a:xfrm>
              <a:prstGeom prst="ellipse">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56" name="直線コネクタ 355">
                <a:extLst>
                  <a:ext uri="{FF2B5EF4-FFF2-40B4-BE49-F238E27FC236}">
                    <a16:creationId xmlns:a16="http://schemas.microsoft.com/office/drawing/2014/main" id="{FE426BD5-A185-7947-B6B9-775121FE05D3}"/>
                  </a:ext>
                </a:extLst>
              </p:cNvPr>
              <p:cNvCxnSpPr>
                <a:stCxn id="355" idx="6"/>
                <a:endCxn id="355" idx="2"/>
              </p:cNvCxnSpPr>
              <p:nvPr/>
            </p:nvCxnSpPr>
            <p:spPr>
              <a:xfrm flipH="1">
                <a:off x="3385226" y="3766225"/>
                <a:ext cx="674450" cy="0"/>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7" name="直線コネクタ 356">
                <a:extLst>
                  <a:ext uri="{FF2B5EF4-FFF2-40B4-BE49-F238E27FC236}">
                    <a16:creationId xmlns:a16="http://schemas.microsoft.com/office/drawing/2014/main" id="{BB9D3C4D-B124-6144-ADBC-B5A776A91CD6}"/>
                  </a:ext>
                </a:extLst>
              </p:cNvPr>
              <p:cNvCxnSpPr>
                <a:endCxn id="355" idx="0"/>
              </p:cNvCxnSpPr>
              <p:nvPr/>
            </p:nvCxnSpPr>
            <p:spPr>
              <a:xfrm flipV="1">
                <a:off x="3715966" y="3429000"/>
                <a:ext cx="6485" cy="666345"/>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52" name="L 字 351">
              <a:extLst>
                <a:ext uri="{FF2B5EF4-FFF2-40B4-BE49-F238E27FC236}">
                  <a16:creationId xmlns:a16="http://schemas.microsoft.com/office/drawing/2014/main" id="{01D7D9D2-3C8F-BE41-8B00-616C3DF662A3}"/>
                </a:ext>
              </a:extLst>
            </p:cNvPr>
            <p:cNvSpPr/>
            <p:nvPr/>
          </p:nvSpPr>
          <p:spPr>
            <a:xfrm flipH="1">
              <a:off x="4565191" y="4489415"/>
              <a:ext cx="2141993" cy="1381328"/>
            </a:xfrm>
            <a:prstGeom prst="corner">
              <a:avLst>
                <a:gd name="adj1" fmla="val 9883"/>
                <a:gd name="adj2" fmla="val 10345"/>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3" name="正方形/長方形 352">
              <a:extLst>
                <a:ext uri="{FF2B5EF4-FFF2-40B4-BE49-F238E27FC236}">
                  <a16:creationId xmlns:a16="http://schemas.microsoft.com/office/drawing/2014/main" id="{BB5A08D1-AE0D-ED41-A0E2-8A3F6BF5BEEF}"/>
                </a:ext>
              </a:extLst>
            </p:cNvPr>
            <p:cNvSpPr/>
            <p:nvPr/>
          </p:nvSpPr>
          <p:spPr>
            <a:xfrm rot="16200000">
              <a:off x="7862165" y="5667137"/>
              <a:ext cx="1534391"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tx1"/>
                  </a:solidFill>
                </a:rPr>
                <a:t>光センサ</a:t>
              </a:r>
            </a:p>
          </p:txBody>
        </p:sp>
        <p:sp>
          <p:nvSpPr>
            <p:cNvPr id="354" name="円/楕円 353">
              <a:extLst>
                <a:ext uri="{FF2B5EF4-FFF2-40B4-BE49-F238E27FC236}">
                  <a16:creationId xmlns:a16="http://schemas.microsoft.com/office/drawing/2014/main" id="{08AE59D1-7307-324E-A40F-032541BF09EA}"/>
                </a:ext>
              </a:extLst>
            </p:cNvPr>
            <p:cNvSpPr/>
            <p:nvPr/>
          </p:nvSpPr>
          <p:spPr>
            <a:xfrm>
              <a:off x="6448595" y="4183503"/>
              <a:ext cx="374072" cy="374072"/>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b="1" dirty="0">
                  <a:solidFill>
                    <a:schemeClr val="tx1"/>
                  </a:solidFill>
                </a:rPr>
                <a:t>M</a:t>
              </a:r>
              <a:endParaRPr kumimoji="1" lang="ja-JP" altLang="en-US" b="1">
                <a:solidFill>
                  <a:schemeClr val="tx1"/>
                </a:solidFill>
              </a:endParaRPr>
            </a:p>
          </p:txBody>
        </p:sp>
      </p:grpSp>
      <p:sp>
        <p:nvSpPr>
          <p:cNvPr id="222" name="円弧 221">
            <a:extLst>
              <a:ext uri="{FF2B5EF4-FFF2-40B4-BE49-F238E27FC236}">
                <a16:creationId xmlns:a16="http://schemas.microsoft.com/office/drawing/2014/main" id="{34F2A140-DC29-3443-88F7-460A86C8F1EA}"/>
              </a:ext>
            </a:extLst>
          </p:cNvPr>
          <p:cNvSpPr/>
          <p:nvPr/>
        </p:nvSpPr>
        <p:spPr>
          <a:xfrm>
            <a:off x="4781215" y="2276872"/>
            <a:ext cx="3619041" cy="3619041"/>
          </a:xfrm>
          <a:prstGeom prst="arc">
            <a:avLst>
              <a:gd name="adj1" fmla="val 5363964"/>
              <a:gd name="adj2" fmla="val 10884476"/>
            </a:avLst>
          </a:prstGeom>
          <a:ln w="38100">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cxnSp>
        <p:nvCxnSpPr>
          <p:cNvPr id="9" name="直線コネクタ 8">
            <a:extLst>
              <a:ext uri="{FF2B5EF4-FFF2-40B4-BE49-F238E27FC236}">
                <a16:creationId xmlns:a16="http://schemas.microsoft.com/office/drawing/2014/main" id="{674835FE-AADA-CC4B-B747-0BE178882617}"/>
              </a:ext>
            </a:extLst>
          </p:cNvPr>
          <p:cNvCxnSpPr>
            <a:cxnSpLocks/>
          </p:cNvCxnSpPr>
          <p:nvPr/>
        </p:nvCxnSpPr>
        <p:spPr>
          <a:xfrm>
            <a:off x="6600056" y="3949116"/>
            <a:ext cx="0" cy="2720244"/>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360" name="直線コネクタ 359">
            <a:extLst>
              <a:ext uri="{FF2B5EF4-FFF2-40B4-BE49-F238E27FC236}">
                <a16:creationId xmlns:a16="http://schemas.microsoft.com/office/drawing/2014/main" id="{14D5DE47-75B0-5449-9CFF-1E5E1A6526C4}"/>
              </a:ext>
            </a:extLst>
          </p:cNvPr>
          <p:cNvCxnSpPr>
            <a:cxnSpLocks/>
          </p:cNvCxnSpPr>
          <p:nvPr/>
        </p:nvCxnSpPr>
        <p:spPr>
          <a:xfrm rot="16200000">
            <a:off x="5223874" y="2716950"/>
            <a:ext cx="0" cy="2720244"/>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sp>
        <p:nvSpPr>
          <p:cNvPr id="361" name="正方形/長方形 360">
            <a:extLst>
              <a:ext uri="{FF2B5EF4-FFF2-40B4-BE49-F238E27FC236}">
                <a16:creationId xmlns:a16="http://schemas.microsoft.com/office/drawing/2014/main" id="{6E145677-EDC4-684D-8937-BEF364A91FC4}"/>
              </a:ext>
            </a:extLst>
          </p:cNvPr>
          <p:cNvSpPr/>
          <p:nvPr/>
        </p:nvSpPr>
        <p:spPr>
          <a:xfrm>
            <a:off x="6096000" y="6597881"/>
            <a:ext cx="947088" cy="2957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1"/>
                </a:solidFill>
              </a:rPr>
              <a:t>0[rad]</a:t>
            </a:r>
            <a:endParaRPr kumimoji="1" lang="ja-JP" altLang="en-US" sz="1400">
              <a:solidFill>
                <a:schemeClr val="tx1"/>
              </a:solidFill>
            </a:endParaRPr>
          </a:p>
        </p:txBody>
      </p:sp>
      <p:sp>
        <p:nvSpPr>
          <p:cNvPr id="362" name="正方形/長方形 361">
            <a:extLst>
              <a:ext uri="{FF2B5EF4-FFF2-40B4-BE49-F238E27FC236}">
                <a16:creationId xmlns:a16="http://schemas.microsoft.com/office/drawing/2014/main" id="{86723B02-4AD1-CB45-B020-A6759977BFB1}"/>
              </a:ext>
            </a:extLst>
          </p:cNvPr>
          <p:cNvSpPr/>
          <p:nvPr/>
        </p:nvSpPr>
        <p:spPr>
          <a:xfrm>
            <a:off x="3647728" y="4077072"/>
            <a:ext cx="1097246" cy="2957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1"/>
                </a:solidFill>
              </a:rPr>
              <a:t>π/2[rad]</a:t>
            </a:r>
            <a:endParaRPr kumimoji="1" lang="ja-JP" altLang="en-US" sz="1400">
              <a:solidFill>
                <a:schemeClr val="tx1"/>
              </a:solidFill>
            </a:endParaRPr>
          </a:p>
        </p:txBody>
      </p:sp>
      <p:sp>
        <p:nvSpPr>
          <p:cNvPr id="363" name="1 つの角を切り取った四角形 362">
            <a:extLst>
              <a:ext uri="{FF2B5EF4-FFF2-40B4-BE49-F238E27FC236}">
                <a16:creationId xmlns:a16="http://schemas.microsoft.com/office/drawing/2014/main" id="{4B0BAF87-87A4-DE4D-BF94-302D74797951}"/>
              </a:ext>
            </a:extLst>
          </p:cNvPr>
          <p:cNvSpPr/>
          <p:nvPr/>
        </p:nvSpPr>
        <p:spPr>
          <a:xfrm>
            <a:off x="7888720" y="5769219"/>
            <a:ext cx="2772781" cy="360040"/>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ja-JP" altLang="en-US" sz="1600">
                <a:solidFill>
                  <a:schemeClr val="tx1"/>
                </a:solidFill>
              </a:rPr>
              <a:t>ブロックの色を推定する</a:t>
            </a:r>
            <a:endParaRPr kumimoji="1" lang="ja-JP" altLang="en-US" sz="1600" dirty="0" err="1">
              <a:solidFill>
                <a:schemeClr val="tx1"/>
              </a:solidFill>
            </a:endParaRPr>
          </a:p>
        </p:txBody>
      </p:sp>
      <p:sp>
        <p:nvSpPr>
          <p:cNvPr id="364" name="1 つの角を切り取った四角形 363">
            <a:extLst>
              <a:ext uri="{FF2B5EF4-FFF2-40B4-BE49-F238E27FC236}">
                <a16:creationId xmlns:a16="http://schemas.microsoft.com/office/drawing/2014/main" id="{6EAFA1AD-7CA6-A846-B65B-49187C2BB053}"/>
              </a:ext>
            </a:extLst>
          </p:cNvPr>
          <p:cNvSpPr/>
          <p:nvPr/>
        </p:nvSpPr>
        <p:spPr>
          <a:xfrm>
            <a:off x="7888720" y="6337396"/>
            <a:ext cx="3312368" cy="360040"/>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ja-JP" altLang="en-US" sz="1600">
                <a:solidFill>
                  <a:schemeClr val="tx1"/>
                </a:solidFill>
              </a:rPr>
              <a:t>カラーセンサーを正面に向ける</a:t>
            </a:r>
            <a:endParaRPr kumimoji="1" lang="ja-JP" altLang="en-US" sz="1600" dirty="0" err="1">
              <a:solidFill>
                <a:schemeClr val="tx1"/>
              </a:solidFill>
            </a:endParaRPr>
          </a:p>
        </p:txBody>
      </p:sp>
    </p:spTree>
    <p:extLst>
      <p:ext uri="{BB962C8B-B14F-4D97-AF65-F5344CB8AC3E}">
        <p14:creationId xmlns:p14="http://schemas.microsoft.com/office/powerpoint/2010/main" val="256701909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 name="正方形/長方形 252">
            <a:extLst>
              <a:ext uri="{FF2B5EF4-FFF2-40B4-BE49-F238E27FC236}">
                <a16:creationId xmlns:a16="http://schemas.microsoft.com/office/drawing/2014/main" id="{86F87AE1-D671-834D-9152-0A5930B66170}"/>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ブロックの色推定の参考資料</a:t>
            </a:r>
          </a:p>
        </p:txBody>
      </p:sp>
      <p:pic>
        <p:nvPicPr>
          <p:cNvPr id="3" name="図 2">
            <a:extLst>
              <a:ext uri="{FF2B5EF4-FFF2-40B4-BE49-F238E27FC236}">
                <a16:creationId xmlns:a16="http://schemas.microsoft.com/office/drawing/2014/main" id="{478A6C7F-E2F2-3D4B-87A8-353EB9833984}"/>
              </a:ext>
            </a:extLst>
          </p:cNvPr>
          <p:cNvPicPr>
            <a:picLocks noChangeAspect="1"/>
          </p:cNvPicPr>
          <p:nvPr/>
        </p:nvPicPr>
        <p:blipFill>
          <a:blip r:embed="rId2"/>
          <a:stretch>
            <a:fillRect/>
          </a:stretch>
        </p:blipFill>
        <p:spPr>
          <a:xfrm>
            <a:off x="6060896" y="258370"/>
            <a:ext cx="6109606" cy="2246179"/>
          </a:xfrm>
          <a:prstGeom prst="rect">
            <a:avLst/>
          </a:prstGeom>
        </p:spPr>
      </p:pic>
      <p:pic>
        <p:nvPicPr>
          <p:cNvPr id="5" name="図 4">
            <a:extLst>
              <a:ext uri="{FF2B5EF4-FFF2-40B4-BE49-F238E27FC236}">
                <a16:creationId xmlns:a16="http://schemas.microsoft.com/office/drawing/2014/main" id="{AF750857-BA7A-214F-82A0-74B12E0776C5}"/>
              </a:ext>
            </a:extLst>
          </p:cNvPr>
          <p:cNvPicPr>
            <a:picLocks noChangeAspect="1"/>
          </p:cNvPicPr>
          <p:nvPr/>
        </p:nvPicPr>
        <p:blipFill>
          <a:blip r:embed="rId3"/>
          <a:stretch>
            <a:fillRect/>
          </a:stretch>
        </p:blipFill>
        <p:spPr>
          <a:xfrm>
            <a:off x="0" y="3136319"/>
            <a:ext cx="3669025" cy="1732841"/>
          </a:xfrm>
          <a:prstGeom prst="rect">
            <a:avLst/>
          </a:prstGeom>
        </p:spPr>
      </p:pic>
      <p:pic>
        <p:nvPicPr>
          <p:cNvPr id="6" name="図 5">
            <a:extLst>
              <a:ext uri="{FF2B5EF4-FFF2-40B4-BE49-F238E27FC236}">
                <a16:creationId xmlns:a16="http://schemas.microsoft.com/office/drawing/2014/main" id="{B429EF64-461D-EA4A-8F88-A39BDDB2F717}"/>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0" y="379181"/>
            <a:ext cx="3678044" cy="2757138"/>
          </a:xfrm>
          <a:prstGeom prst="rect">
            <a:avLst/>
          </a:prstGeom>
        </p:spPr>
      </p:pic>
      <p:pic>
        <p:nvPicPr>
          <p:cNvPr id="81" name="図 80">
            <a:extLst>
              <a:ext uri="{FF2B5EF4-FFF2-40B4-BE49-F238E27FC236}">
                <a16:creationId xmlns:a16="http://schemas.microsoft.com/office/drawing/2014/main" id="{AE010CA4-6CA6-8849-BBA3-D4B60806ABAB}"/>
              </a:ext>
            </a:extLst>
          </p:cNvPr>
          <p:cNvPicPr>
            <a:picLocks noChangeAspect="1"/>
          </p:cNvPicPr>
          <p:nvPr/>
        </p:nvPicPr>
        <p:blipFill>
          <a:blip r:embed="rId5"/>
          <a:stretch>
            <a:fillRect/>
          </a:stretch>
        </p:blipFill>
        <p:spPr>
          <a:xfrm>
            <a:off x="3582219" y="2692577"/>
            <a:ext cx="8609781" cy="4165423"/>
          </a:xfrm>
          <a:prstGeom prst="rect">
            <a:avLst/>
          </a:prstGeom>
        </p:spPr>
      </p:pic>
    </p:spTree>
    <p:extLst>
      <p:ext uri="{BB962C8B-B14F-4D97-AF65-F5344CB8AC3E}">
        <p14:creationId xmlns:p14="http://schemas.microsoft.com/office/powerpoint/2010/main" val="278093284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 name="正方形/長方形 252">
            <a:extLst>
              <a:ext uri="{FF2B5EF4-FFF2-40B4-BE49-F238E27FC236}">
                <a16:creationId xmlns:a16="http://schemas.microsoft.com/office/drawing/2014/main" id="{86F87AE1-D671-834D-9152-0A5930B66170}"/>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ブロックをつかむ</a:t>
            </a:r>
          </a:p>
        </p:txBody>
      </p:sp>
      <p:sp>
        <p:nvSpPr>
          <p:cNvPr id="363" name="1 つの角を切り取った四角形 362">
            <a:extLst>
              <a:ext uri="{FF2B5EF4-FFF2-40B4-BE49-F238E27FC236}">
                <a16:creationId xmlns:a16="http://schemas.microsoft.com/office/drawing/2014/main" id="{4B0BAF87-87A4-DE4D-BF94-302D74797951}"/>
              </a:ext>
            </a:extLst>
          </p:cNvPr>
          <p:cNvSpPr/>
          <p:nvPr/>
        </p:nvSpPr>
        <p:spPr>
          <a:xfrm>
            <a:off x="0" y="692696"/>
            <a:ext cx="2772781" cy="360040"/>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ja-JP" altLang="en-US" sz="1600">
                <a:solidFill>
                  <a:schemeClr val="tx1"/>
                </a:solidFill>
              </a:rPr>
              <a:t>カラーブロックをつかむ</a:t>
            </a:r>
            <a:endParaRPr kumimoji="1" lang="ja-JP" altLang="en-US" sz="1600" dirty="0" err="1">
              <a:solidFill>
                <a:schemeClr val="tx1"/>
              </a:solidFill>
            </a:endParaRPr>
          </a:p>
        </p:txBody>
      </p:sp>
      <p:pic>
        <p:nvPicPr>
          <p:cNvPr id="3" name="図 2">
            <a:extLst>
              <a:ext uri="{FF2B5EF4-FFF2-40B4-BE49-F238E27FC236}">
                <a16:creationId xmlns:a16="http://schemas.microsoft.com/office/drawing/2014/main" id="{B30D7A69-773B-7741-94DE-CD5D40AF8AB0}"/>
              </a:ext>
            </a:extLst>
          </p:cNvPr>
          <p:cNvPicPr>
            <a:picLocks noChangeAspect="1"/>
          </p:cNvPicPr>
          <p:nvPr/>
        </p:nvPicPr>
        <p:blipFill>
          <a:blip r:embed="rId2"/>
          <a:stretch>
            <a:fillRect/>
          </a:stretch>
        </p:blipFill>
        <p:spPr>
          <a:xfrm>
            <a:off x="118481" y="1196752"/>
            <a:ext cx="5308600" cy="1701800"/>
          </a:xfrm>
          <a:prstGeom prst="rect">
            <a:avLst/>
          </a:prstGeom>
        </p:spPr>
      </p:pic>
      <p:pic>
        <p:nvPicPr>
          <p:cNvPr id="5" name="図 4">
            <a:extLst>
              <a:ext uri="{FF2B5EF4-FFF2-40B4-BE49-F238E27FC236}">
                <a16:creationId xmlns:a16="http://schemas.microsoft.com/office/drawing/2014/main" id="{DA8E8433-C8FE-894C-AA7E-0C4FE29F7480}"/>
              </a:ext>
            </a:extLst>
          </p:cNvPr>
          <p:cNvPicPr>
            <a:picLocks noChangeAspect="1"/>
          </p:cNvPicPr>
          <p:nvPr/>
        </p:nvPicPr>
        <p:blipFill>
          <a:blip r:embed="rId3"/>
          <a:stretch>
            <a:fillRect/>
          </a:stretch>
        </p:blipFill>
        <p:spPr>
          <a:xfrm>
            <a:off x="4707106" y="4900743"/>
            <a:ext cx="7442200" cy="1955800"/>
          </a:xfrm>
          <a:prstGeom prst="rect">
            <a:avLst/>
          </a:prstGeom>
        </p:spPr>
      </p:pic>
      <p:pic>
        <p:nvPicPr>
          <p:cNvPr id="6" name="図 5">
            <a:extLst>
              <a:ext uri="{FF2B5EF4-FFF2-40B4-BE49-F238E27FC236}">
                <a16:creationId xmlns:a16="http://schemas.microsoft.com/office/drawing/2014/main" id="{AD86D1CD-CC03-9E42-A0CD-4C4B361991BB}"/>
              </a:ext>
            </a:extLst>
          </p:cNvPr>
          <p:cNvPicPr>
            <a:picLocks noChangeAspect="1"/>
          </p:cNvPicPr>
          <p:nvPr/>
        </p:nvPicPr>
        <p:blipFill>
          <a:blip r:embed="rId4"/>
          <a:stretch>
            <a:fillRect/>
          </a:stretch>
        </p:blipFill>
        <p:spPr>
          <a:xfrm>
            <a:off x="7896200" y="657002"/>
            <a:ext cx="4127500" cy="2781300"/>
          </a:xfrm>
          <a:prstGeom prst="rect">
            <a:avLst/>
          </a:prstGeom>
        </p:spPr>
      </p:pic>
    </p:spTree>
    <p:extLst>
      <p:ext uri="{BB962C8B-B14F-4D97-AF65-F5344CB8AC3E}">
        <p14:creationId xmlns:p14="http://schemas.microsoft.com/office/powerpoint/2010/main" val="23486171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 name="正方形/長方形 252">
            <a:extLst>
              <a:ext uri="{FF2B5EF4-FFF2-40B4-BE49-F238E27FC236}">
                <a16:creationId xmlns:a16="http://schemas.microsoft.com/office/drawing/2014/main" id="{86F87AE1-D671-834D-9152-0A5930B66170}"/>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ブロック置き場を旋回</a:t>
            </a:r>
            <a:r>
              <a:rPr kumimoji="1" lang="en-US" altLang="ja-JP" dirty="0">
                <a:solidFill>
                  <a:schemeClr val="tx1"/>
                </a:solidFill>
              </a:rPr>
              <a:t>(</a:t>
            </a:r>
            <a:r>
              <a:rPr kumimoji="1" lang="ja-JP" altLang="en-US">
                <a:solidFill>
                  <a:schemeClr val="tx1"/>
                </a:solidFill>
              </a:rPr>
              <a:t>ブロックなし</a:t>
            </a:r>
            <a:r>
              <a:rPr kumimoji="1" lang="en-US" altLang="ja-JP" dirty="0">
                <a:solidFill>
                  <a:schemeClr val="tx1"/>
                </a:solidFill>
              </a:rPr>
              <a:t>)</a:t>
            </a:r>
            <a:endParaRPr kumimoji="1" lang="ja-JP" altLang="en-US">
              <a:solidFill>
                <a:schemeClr val="tx1"/>
              </a:solidFill>
            </a:endParaRPr>
          </a:p>
        </p:txBody>
      </p:sp>
      <p:sp>
        <p:nvSpPr>
          <p:cNvPr id="363" name="1 つの角を切り取った四角形 362">
            <a:extLst>
              <a:ext uri="{FF2B5EF4-FFF2-40B4-BE49-F238E27FC236}">
                <a16:creationId xmlns:a16="http://schemas.microsoft.com/office/drawing/2014/main" id="{4B0BAF87-87A4-DE4D-BF94-302D74797951}"/>
              </a:ext>
            </a:extLst>
          </p:cNvPr>
          <p:cNvSpPr/>
          <p:nvPr/>
        </p:nvSpPr>
        <p:spPr>
          <a:xfrm>
            <a:off x="0" y="692696"/>
            <a:ext cx="4151784" cy="360040"/>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600">
                <a:solidFill>
                  <a:schemeClr val="tx1"/>
                </a:solidFill>
              </a:rPr>
              <a:t>ブロック置き場を旋回</a:t>
            </a:r>
            <a:r>
              <a:rPr lang="en-US" altLang="ja-JP" sz="1600" dirty="0">
                <a:solidFill>
                  <a:schemeClr val="tx1"/>
                </a:solidFill>
              </a:rPr>
              <a:t>(</a:t>
            </a:r>
            <a:r>
              <a:rPr lang="ja-JP" altLang="en-US" sz="1600">
                <a:solidFill>
                  <a:schemeClr val="tx1"/>
                </a:solidFill>
              </a:rPr>
              <a:t>ブロックなし</a:t>
            </a:r>
            <a:r>
              <a:rPr lang="en-US" altLang="ja-JP" sz="1600" dirty="0">
                <a:solidFill>
                  <a:schemeClr val="tx1"/>
                </a:solidFill>
              </a:rPr>
              <a:t>)</a:t>
            </a:r>
            <a:endParaRPr lang="ja-JP" altLang="en-US" sz="1600">
              <a:solidFill>
                <a:schemeClr val="tx1"/>
              </a:solidFill>
            </a:endParaRPr>
          </a:p>
          <a:p>
            <a:pPr algn="ctr"/>
            <a:endParaRPr kumimoji="1" lang="ja-JP" altLang="en-US" sz="1600" dirty="0" err="1">
              <a:solidFill>
                <a:schemeClr val="tx1"/>
              </a:solidFill>
            </a:endParaRPr>
          </a:p>
        </p:txBody>
      </p:sp>
      <p:pic>
        <p:nvPicPr>
          <p:cNvPr id="2" name="図 1">
            <a:extLst>
              <a:ext uri="{FF2B5EF4-FFF2-40B4-BE49-F238E27FC236}">
                <a16:creationId xmlns:a16="http://schemas.microsoft.com/office/drawing/2014/main" id="{55C7DE66-7145-DB43-A892-E845E7AB9DAC}"/>
              </a:ext>
            </a:extLst>
          </p:cNvPr>
          <p:cNvPicPr>
            <a:picLocks noChangeAspect="1"/>
          </p:cNvPicPr>
          <p:nvPr/>
        </p:nvPicPr>
        <p:blipFill>
          <a:blip r:embed="rId2"/>
          <a:stretch>
            <a:fillRect/>
          </a:stretch>
        </p:blipFill>
        <p:spPr>
          <a:xfrm>
            <a:off x="695400" y="1308475"/>
            <a:ext cx="6223000" cy="1739900"/>
          </a:xfrm>
          <a:prstGeom prst="rect">
            <a:avLst/>
          </a:prstGeom>
        </p:spPr>
      </p:pic>
      <p:pic>
        <p:nvPicPr>
          <p:cNvPr id="4" name="図 3">
            <a:extLst>
              <a:ext uri="{FF2B5EF4-FFF2-40B4-BE49-F238E27FC236}">
                <a16:creationId xmlns:a16="http://schemas.microsoft.com/office/drawing/2014/main" id="{E9D2201D-EC60-D342-857F-B4A3CA5C5A4F}"/>
              </a:ext>
            </a:extLst>
          </p:cNvPr>
          <p:cNvPicPr>
            <a:picLocks noChangeAspect="1"/>
          </p:cNvPicPr>
          <p:nvPr/>
        </p:nvPicPr>
        <p:blipFill>
          <a:blip r:embed="rId3"/>
          <a:stretch>
            <a:fillRect/>
          </a:stretch>
        </p:blipFill>
        <p:spPr>
          <a:xfrm>
            <a:off x="684031" y="3573016"/>
            <a:ext cx="4089400" cy="2527300"/>
          </a:xfrm>
          <a:prstGeom prst="rect">
            <a:avLst/>
          </a:prstGeom>
        </p:spPr>
      </p:pic>
      <p:pic>
        <p:nvPicPr>
          <p:cNvPr id="5" name="図 4">
            <a:extLst>
              <a:ext uri="{FF2B5EF4-FFF2-40B4-BE49-F238E27FC236}">
                <a16:creationId xmlns:a16="http://schemas.microsoft.com/office/drawing/2014/main" id="{C43265F8-0BE7-4E42-9F13-D7080654A10B}"/>
              </a:ext>
            </a:extLst>
          </p:cNvPr>
          <p:cNvPicPr>
            <a:picLocks noChangeAspect="1"/>
          </p:cNvPicPr>
          <p:nvPr/>
        </p:nvPicPr>
        <p:blipFill>
          <a:blip r:embed="rId4"/>
          <a:stretch>
            <a:fillRect/>
          </a:stretch>
        </p:blipFill>
        <p:spPr>
          <a:xfrm>
            <a:off x="7392144" y="692696"/>
            <a:ext cx="4064000" cy="2413000"/>
          </a:xfrm>
          <a:prstGeom prst="rect">
            <a:avLst/>
          </a:prstGeom>
        </p:spPr>
      </p:pic>
    </p:spTree>
    <p:extLst>
      <p:ext uri="{BB962C8B-B14F-4D97-AF65-F5344CB8AC3E}">
        <p14:creationId xmlns:p14="http://schemas.microsoft.com/office/powerpoint/2010/main" val="417715340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 name="正方形/長方形 252">
            <a:extLst>
              <a:ext uri="{FF2B5EF4-FFF2-40B4-BE49-F238E27FC236}">
                <a16:creationId xmlns:a16="http://schemas.microsoft.com/office/drawing/2014/main" id="{86F87AE1-D671-834D-9152-0A5930B66170}"/>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ブロックを設置する</a:t>
            </a:r>
          </a:p>
        </p:txBody>
      </p:sp>
      <p:sp>
        <p:nvSpPr>
          <p:cNvPr id="363" name="1 つの角を切り取った四角形 362">
            <a:extLst>
              <a:ext uri="{FF2B5EF4-FFF2-40B4-BE49-F238E27FC236}">
                <a16:creationId xmlns:a16="http://schemas.microsoft.com/office/drawing/2014/main" id="{4B0BAF87-87A4-DE4D-BF94-302D74797951}"/>
              </a:ext>
            </a:extLst>
          </p:cNvPr>
          <p:cNvSpPr/>
          <p:nvPr/>
        </p:nvSpPr>
        <p:spPr>
          <a:xfrm>
            <a:off x="0" y="692696"/>
            <a:ext cx="4151784" cy="360040"/>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600">
                <a:solidFill>
                  <a:schemeClr val="tx1"/>
                </a:solidFill>
              </a:rPr>
              <a:t>ブロックを設置する</a:t>
            </a:r>
            <a:endParaRPr kumimoji="1" lang="ja-JP" altLang="en-US" sz="1600" dirty="0" err="1">
              <a:solidFill>
                <a:schemeClr val="tx1"/>
              </a:solidFill>
            </a:endParaRPr>
          </a:p>
        </p:txBody>
      </p:sp>
      <p:pic>
        <p:nvPicPr>
          <p:cNvPr id="3" name="図 2">
            <a:extLst>
              <a:ext uri="{FF2B5EF4-FFF2-40B4-BE49-F238E27FC236}">
                <a16:creationId xmlns:a16="http://schemas.microsoft.com/office/drawing/2014/main" id="{D354CE4E-DECD-B54D-8B69-448C9131BF28}"/>
              </a:ext>
            </a:extLst>
          </p:cNvPr>
          <p:cNvPicPr>
            <a:picLocks noChangeAspect="1"/>
          </p:cNvPicPr>
          <p:nvPr/>
        </p:nvPicPr>
        <p:blipFill>
          <a:blip r:embed="rId2"/>
          <a:stretch>
            <a:fillRect/>
          </a:stretch>
        </p:blipFill>
        <p:spPr>
          <a:xfrm>
            <a:off x="0" y="1097176"/>
            <a:ext cx="5384800" cy="1638300"/>
          </a:xfrm>
          <a:prstGeom prst="rect">
            <a:avLst/>
          </a:prstGeom>
        </p:spPr>
      </p:pic>
      <p:grpSp>
        <p:nvGrpSpPr>
          <p:cNvPr id="6" name="グループ化 5">
            <a:extLst>
              <a:ext uri="{FF2B5EF4-FFF2-40B4-BE49-F238E27FC236}">
                <a16:creationId xmlns:a16="http://schemas.microsoft.com/office/drawing/2014/main" id="{A960C07D-A29F-EA43-B1DB-D8A8F98541A2}"/>
              </a:ext>
            </a:extLst>
          </p:cNvPr>
          <p:cNvGrpSpPr/>
          <p:nvPr/>
        </p:nvGrpSpPr>
        <p:grpSpPr>
          <a:xfrm>
            <a:off x="345205" y="4015617"/>
            <a:ext cx="1730687" cy="1454402"/>
            <a:chOff x="5789189" y="4234655"/>
            <a:chExt cx="1730687" cy="1454402"/>
          </a:xfrm>
        </p:grpSpPr>
        <p:grpSp>
          <p:nvGrpSpPr>
            <p:cNvPr id="7" name="グループ化 6">
              <a:extLst>
                <a:ext uri="{FF2B5EF4-FFF2-40B4-BE49-F238E27FC236}">
                  <a16:creationId xmlns:a16="http://schemas.microsoft.com/office/drawing/2014/main" id="{4E428232-267F-1C47-ACF1-A9A660997318}"/>
                </a:ext>
              </a:extLst>
            </p:cNvPr>
            <p:cNvGrpSpPr/>
            <p:nvPr/>
          </p:nvGrpSpPr>
          <p:grpSpPr>
            <a:xfrm>
              <a:off x="5972336" y="5005390"/>
              <a:ext cx="1547540" cy="683667"/>
              <a:chOff x="4267390" y="4084683"/>
              <a:chExt cx="1547540" cy="683667"/>
            </a:xfrm>
          </p:grpSpPr>
          <p:grpSp>
            <p:nvGrpSpPr>
              <p:cNvPr id="10" name="グループ化 9">
                <a:extLst>
                  <a:ext uri="{FF2B5EF4-FFF2-40B4-BE49-F238E27FC236}">
                    <a16:creationId xmlns:a16="http://schemas.microsoft.com/office/drawing/2014/main" id="{A4DF5C40-B4A8-9C4B-B911-ADD32F92B1BA}"/>
                  </a:ext>
                </a:extLst>
              </p:cNvPr>
              <p:cNvGrpSpPr/>
              <p:nvPr/>
            </p:nvGrpSpPr>
            <p:grpSpPr>
              <a:xfrm>
                <a:off x="4267390" y="4277582"/>
                <a:ext cx="1547540" cy="267684"/>
                <a:chOff x="5289325" y="3265866"/>
                <a:chExt cx="2406697" cy="411349"/>
              </a:xfrm>
            </p:grpSpPr>
            <p:sp>
              <p:nvSpPr>
                <p:cNvPr id="26" name="正方形/長方形 25">
                  <a:extLst>
                    <a:ext uri="{FF2B5EF4-FFF2-40B4-BE49-F238E27FC236}">
                      <a16:creationId xmlns:a16="http://schemas.microsoft.com/office/drawing/2014/main" id="{C72F3F48-CEE4-B34B-B829-7EB31518638B}"/>
                    </a:ext>
                  </a:extLst>
                </p:cNvPr>
                <p:cNvSpPr/>
                <p:nvPr/>
              </p:nvSpPr>
              <p:spPr>
                <a:xfrm>
                  <a:off x="5615890" y="3461542"/>
                  <a:ext cx="1692935" cy="3534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1112401" rtl="0" eaLnBrk="1" latinLnBrk="0" hangingPunct="1">
                    <a:defRPr kumimoji="1" sz="2190" kern="1200">
                      <a:solidFill>
                        <a:schemeClr val="lt1"/>
                      </a:solidFill>
                      <a:latin typeface="+mn-lt"/>
                      <a:ea typeface="+mn-ea"/>
                      <a:cs typeface="+mn-cs"/>
                    </a:defRPr>
                  </a:lvl1pPr>
                  <a:lvl2pPr marL="556201" algn="l" defTabSz="1112401" rtl="0" eaLnBrk="1" latinLnBrk="0" hangingPunct="1">
                    <a:defRPr kumimoji="1" sz="2190" kern="1200">
                      <a:solidFill>
                        <a:schemeClr val="lt1"/>
                      </a:solidFill>
                      <a:latin typeface="+mn-lt"/>
                      <a:ea typeface="+mn-ea"/>
                      <a:cs typeface="+mn-cs"/>
                    </a:defRPr>
                  </a:lvl2pPr>
                  <a:lvl3pPr marL="1112401" algn="l" defTabSz="1112401" rtl="0" eaLnBrk="1" latinLnBrk="0" hangingPunct="1">
                    <a:defRPr kumimoji="1" sz="2190" kern="1200">
                      <a:solidFill>
                        <a:schemeClr val="lt1"/>
                      </a:solidFill>
                      <a:latin typeface="+mn-lt"/>
                      <a:ea typeface="+mn-ea"/>
                      <a:cs typeface="+mn-cs"/>
                    </a:defRPr>
                  </a:lvl3pPr>
                  <a:lvl4pPr marL="1668603" algn="l" defTabSz="1112401" rtl="0" eaLnBrk="1" latinLnBrk="0" hangingPunct="1">
                    <a:defRPr kumimoji="1" sz="2190" kern="1200">
                      <a:solidFill>
                        <a:schemeClr val="lt1"/>
                      </a:solidFill>
                      <a:latin typeface="+mn-lt"/>
                      <a:ea typeface="+mn-ea"/>
                      <a:cs typeface="+mn-cs"/>
                    </a:defRPr>
                  </a:lvl4pPr>
                  <a:lvl5pPr marL="2224804" algn="l" defTabSz="1112401" rtl="0" eaLnBrk="1" latinLnBrk="0" hangingPunct="1">
                    <a:defRPr kumimoji="1" sz="2190" kern="1200">
                      <a:solidFill>
                        <a:schemeClr val="lt1"/>
                      </a:solidFill>
                      <a:latin typeface="+mn-lt"/>
                      <a:ea typeface="+mn-ea"/>
                      <a:cs typeface="+mn-cs"/>
                    </a:defRPr>
                  </a:lvl5pPr>
                  <a:lvl6pPr marL="2781005" algn="l" defTabSz="1112401" rtl="0" eaLnBrk="1" latinLnBrk="0" hangingPunct="1">
                    <a:defRPr kumimoji="1" sz="2190" kern="1200">
                      <a:solidFill>
                        <a:schemeClr val="lt1"/>
                      </a:solidFill>
                      <a:latin typeface="+mn-lt"/>
                      <a:ea typeface="+mn-ea"/>
                      <a:cs typeface="+mn-cs"/>
                    </a:defRPr>
                  </a:lvl6pPr>
                  <a:lvl7pPr marL="3337205" algn="l" defTabSz="1112401" rtl="0" eaLnBrk="1" latinLnBrk="0" hangingPunct="1">
                    <a:defRPr kumimoji="1" sz="2190" kern="1200">
                      <a:solidFill>
                        <a:schemeClr val="lt1"/>
                      </a:solidFill>
                      <a:latin typeface="+mn-lt"/>
                      <a:ea typeface="+mn-ea"/>
                      <a:cs typeface="+mn-cs"/>
                    </a:defRPr>
                  </a:lvl7pPr>
                  <a:lvl8pPr marL="3893406" algn="l" defTabSz="1112401" rtl="0" eaLnBrk="1" latinLnBrk="0" hangingPunct="1">
                    <a:defRPr kumimoji="1" sz="2190" kern="1200">
                      <a:solidFill>
                        <a:schemeClr val="lt1"/>
                      </a:solidFill>
                      <a:latin typeface="+mn-lt"/>
                      <a:ea typeface="+mn-ea"/>
                      <a:cs typeface="+mn-cs"/>
                    </a:defRPr>
                  </a:lvl8pPr>
                  <a:lvl9pPr marL="4449608" algn="l" defTabSz="1112401" rtl="0" eaLnBrk="1" latinLnBrk="0" hangingPunct="1">
                    <a:defRPr kumimoji="1" sz="2190" kern="1200">
                      <a:solidFill>
                        <a:schemeClr val="lt1"/>
                      </a:solidFill>
                      <a:latin typeface="+mn-lt"/>
                      <a:ea typeface="+mn-ea"/>
                      <a:cs typeface="+mn-cs"/>
                    </a:defRPr>
                  </a:lvl9pPr>
                </a:lstStyle>
                <a:p>
                  <a:pPr algn="ctr"/>
                  <a:endParaRPr kumimoji="1" lang="ja-JP" altLang="en-US"/>
                </a:p>
              </p:txBody>
            </p:sp>
            <p:sp>
              <p:nvSpPr>
                <p:cNvPr id="27" name="ドーナツ 26">
                  <a:extLst>
                    <a:ext uri="{FF2B5EF4-FFF2-40B4-BE49-F238E27FC236}">
                      <a16:creationId xmlns:a16="http://schemas.microsoft.com/office/drawing/2014/main" id="{14991025-5AEF-A24E-8335-5D3088CCF917}"/>
                    </a:ext>
                  </a:extLst>
                </p:cNvPr>
                <p:cNvSpPr/>
                <p:nvPr/>
              </p:nvSpPr>
              <p:spPr>
                <a:xfrm>
                  <a:off x="7300022" y="3265866"/>
                  <a:ext cx="396000" cy="396000"/>
                </a:xfrm>
                <a:prstGeom prst="donut">
                  <a:avLst>
                    <a:gd name="adj" fmla="val 23221"/>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1112401" rtl="0" eaLnBrk="1" latinLnBrk="0" hangingPunct="1">
                    <a:defRPr kumimoji="1" sz="2190" kern="1200">
                      <a:solidFill>
                        <a:schemeClr val="lt1"/>
                      </a:solidFill>
                      <a:latin typeface="+mn-lt"/>
                      <a:ea typeface="+mn-ea"/>
                      <a:cs typeface="+mn-cs"/>
                    </a:defRPr>
                  </a:lvl1pPr>
                  <a:lvl2pPr marL="556201" algn="l" defTabSz="1112401" rtl="0" eaLnBrk="1" latinLnBrk="0" hangingPunct="1">
                    <a:defRPr kumimoji="1" sz="2190" kern="1200">
                      <a:solidFill>
                        <a:schemeClr val="lt1"/>
                      </a:solidFill>
                      <a:latin typeface="+mn-lt"/>
                      <a:ea typeface="+mn-ea"/>
                      <a:cs typeface="+mn-cs"/>
                    </a:defRPr>
                  </a:lvl2pPr>
                  <a:lvl3pPr marL="1112401" algn="l" defTabSz="1112401" rtl="0" eaLnBrk="1" latinLnBrk="0" hangingPunct="1">
                    <a:defRPr kumimoji="1" sz="2190" kern="1200">
                      <a:solidFill>
                        <a:schemeClr val="lt1"/>
                      </a:solidFill>
                      <a:latin typeface="+mn-lt"/>
                      <a:ea typeface="+mn-ea"/>
                      <a:cs typeface="+mn-cs"/>
                    </a:defRPr>
                  </a:lvl3pPr>
                  <a:lvl4pPr marL="1668603" algn="l" defTabSz="1112401" rtl="0" eaLnBrk="1" latinLnBrk="0" hangingPunct="1">
                    <a:defRPr kumimoji="1" sz="2190" kern="1200">
                      <a:solidFill>
                        <a:schemeClr val="lt1"/>
                      </a:solidFill>
                      <a:latin typeface="+mn-lt"/>
                      <a:ea typeface="+mn-ea"/>
                      <a:cs typeface="+mn-cs"/>
                    </a:defRPr>
                  </a:lvl4pPr>
                  <a:lvl5pPr marL="2224804" algn="l" defTabSz="1112401" rtl="0" eaLnBrk="1" latinLnBrk="0" hangingPunct="1">
                    <a:defRPr kumimoji="1" sz="2190" kern="1200">
                      <a:solidFill>
                        <a:schemeClr val="lt1"/>
                      </a:solidFill>
                      <a:latin typeface="+mn-lt"/>
                      <a:ea typeface="+mn-ea"/>
                      <a:cs typeface="+mn-cs"/>
                    </a:defRPr>
                  </a:lvl5pPr>
                  <a:lvl6pPr marL="2781005" algn="l" defTabSz="1112401" rtl="0" eaLnBrk="1" latinLnBrk="0" hangingPunct="1">
                    <a:defRPr kumimoji="1" sz="2190" kern="1200">
                      <a:solidFill>
                        <a:schemeClr val="lt1"/>
                      </a:solidFill>
                      <a:latin typeface="+mn-lt"/>
                      <a:ea typeface="+mn-ea"/>
                      <a:cs typeface="+mn-cs"/>
                    </a:defRPr>
                  </a:lvl6pPr>
                  <a:lvl7pPr marL="3337205" algn="l" defTabSz="1112401" rtl="0" eaLnBrk="1" latinLnBrk="0" hangingPunct="1">
                    <a:defRPr kumimoji="1" sz="2190" kern="1200">
                      <a:solidFill>
                        <a:schemeClr val="lt1"/>
                      </a:solidFill>
                      <a:latin typeface="+mn-lt"/>
                      <a:ea typeface="+mn-ea"/>
                      <a:cs typeface="+mn-cs"/>
                    </a:defRPr>
                  </a:lvl7pPr>
                  <a:lvl8pPr marL="3893406" algn="l" defTabSz="1112401" rtl="0" eaLnBrk="1" latinLnBrk="0" hangingPunct="1">
                    <a:defRPr kumimoji="1" sz="2190" kern="1200">
                      <a:solidFill>
                        <a:schemeClr val="lt1"/>
                      </a:solidFill>
                      <a:latin typeface="+mn-lt"/>
                      <a:ea typeface="+mn-ea"/>
                      <a:cs typeface="+mn-cs"/>
                    </a:defRPr>
                  </a:lvl8pPr>
                  <a:lvl9pPr marL="4449608" algn="l" defTabSz="1112401" rtl="0" eaLnBrk="1" latinLnBrk="0" hangingPunct="1">
                    <a:defRPr kumimoji="1" sz="2190" kern="1200">
                      <a:solidFill>
                        <a:schemeClr val="lt1"/>
                      </a:solidFill>
                      <a:latin typeface="+mn-lt"/>
                      <a:ea typeface="+mn-ea"/>
                      <a:cs typeface="+mn-cs"/>
                    </a:defRPr>
                  </a:lvl9pPr>
                </a:lstStyle>
                <a:p>
                  <a:pPr algn="ctr"/>
                  <a:endParaRPr kumimoji="1" lang="ja-JP" altLang="en-US">
                    <a:solidFill>
                      <a:schemeClr val="tx1"/>
                    </a:solidFill>
                  </a:endParaRPr>
                </a:p>
              </p:txBody>
            </p:sp>
            <p:sp>
              <p:nvSpPr>
                <p:cNvPr id="28" name="ドーナツ 27">
                  <a:extLst>
                    <a:ext uri="{FF2B5EF4-FFF2-40B4-BE49-F238E27FC236}">
                      <a16:creationId xmlns:a16="http://schemas.microsoft.com/office/drawing/2014/main" id="{E01C598C-55B1-FE48-A44A-29BD313A58FE}"/>
                    </a:ext>
                  </a:extLst>
                </p:cNvPr>
                <p:cNvSpPr/>
                <p:nvPr/>
              </p:nvSpPr>
              <p:spPr>
                <a:xfrm>
                  <a:off x="5289325" y="3281215"/>
                  <a:ext cx="396000" cy="396000"/>
                </a:xfrm>
                <a:prstGeom prst="donut">
                  <a:avLst>
                    <a:gd name="adj" fmla="val 23221"/>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1112401" rtl="0" eaLnBrk="1" latinLnBrk="0" hangingPunct="1">
                    <a:defRPr kumimoji="1" sz="2190" kern="1200">
                      <a:solidFill>
                        <a:schemeClr val="lt1"/>
                      </a:solidFill>
                      <a:latin typeface="+mn-lt"/>
                      <a:ea typeface="+mn-ea"/>
                      <a:cs typeface="+mn-cs"/>
                    </a:defRPr>
                  </a:lvl1pPr>
                  <a:lvl2pPr marL="556201" algn="l" defTabSz="1112401" rtl="0" eaLnBrk="1" latinLnBrk="0" hangingPunct="1">
                    <a:defRPr kumimoji="1" sz="2190" kern="1200">
                      <a:solidFill>
                        <a:schemeClr val="lt1"/>
                      </a:solidFill>
                      <a:latin typeface="+mn-lt"/>
                      <a:ea typeface="+mn-ea"/>
                      <a:cs typeface="+mn-cs"/>
                    </a:defRPr>
                  </a:lvl2pPr>
                  <a:lvl3pPr marL="1112401" algn="l" defTabSz="1112401" rtl="0" eaLnBrk="1" latinLnBrk="0" hangingPunct="1">
                    <a:defRPr kumimoji="1" sz="2190" kern="1200">
                      <a:solidFill>
                        <a:schemeClr val="lt1"/>
                      </a:solidFill>
                      <a:latin typeface="+mn-lt"/>
                      <a:ea typeface="+mn-ea"/>
                      <a:cs typeface="+mn-cs"/>
                    </a:defRPr>
                  </a:lvl3pPr>
                  <a:lvl4pPr marL="1668603" algn="l" defTabSz="1112401" rtl="0" eaLnBrk="1" latinLnBrk="0" hangingPunct="1">
                    <a:defRPr kumimoji="1" sz="2190" kern="1200">
                      <a:solidFill>
                        <a:schemeClr val="lt1"/>
                      </a:solidFill>
                      <a:latin typeface="+mn-lt"/>
                      <a:ea typeface="+mn-ea"/>
                      <a:cs typeface="+mn-cs"/>
                    </a:defRPr>
                  </a:lvl4pPr>
                  <a:lvl5pPr marL="2224804" algn="l" defTabSz="1112401" rtl="0" eaLnBrk="1" latinLnBrk="0" hangingPunct="1">
                    <a:defRPr kumimoji="1" sz="2190" kern="1200">
                      <a:solidFill>
                        <a:schemeClr val="lt1"/>
                      </a:solidFill>
                      <a:latin typeface="+mn-lt"/>
                      <a:ea typeface="+mn-ea"/>
                      <a:cs typeface="+mn-cs"/>
                    </a:defRPr>
                  </a:lvl5pPr>
                  <a:lvl6pPr marL="2781005" algn="l" defTabSz="1112401" rtl="0" eaLnBrk="1" latinLnBrk="0" hangingPunct="1">
                    <a:defRPr kumimoji="1" sz="2190" kern="1200">
                      <a:solidFill>
                        <a:schemeClr val="lt1"/>
                      </a:solidFill>
                      <a:latin typeface="+mn-lt"/>
                      <a:ea typeface="+mn-ea"/>
                      <a:cs typeface="+mn-cs"/>
                    </a:defRPr>
                  </a:lvl6pPr>
                  <a:lvl7pPr marL="3337205" algn="l" defTabSz="1112401" rtl="0" eaLnBrk="1" latinLnBrk="0" hangingPunct="1">
                    <a:defRPr kumimoji="1" sz="2190" kern="1200">
                      <a:solidFill>
                        <a:schemeClr val="lt1"/>
                      </a:solidFill>
                      <a:latin typeface="+mn-lt"/>
                      <a:ea typeface="+mn-ea"/>
                      <a:cs typeface="+mn-cs"/>
                    </a:defRPr>
                  </a:lvl7pPr>
                  <a:lvl8pPr marL="3893406" algn="l" defTabSz="1112401" rtl="0" eaLnBrk="1" latinLnBrk="0" hangingPunct="1">
                    <a:defRPr kumimoji="1" sz="2190" kern="1200">
                      <a:solidFill>
                        <a:schemeClr val="lt1"/>
                      </a:solidFill>
                      <a:latin typeface="+mn-lt"/>
                      <a:ea typeface="+mn-ea"/>
                      <a:cs typeface="+mn-cs"/>
                    </a:defRPr>
                  </a:lvl8pPr>
                  <a:lvl9pPr marL="4449608" algn="l" defTabSz="1112401" rtl="0" eaLnBrk="1" latinLnBrk="0" hangingPunct="1">
                    <a:defRPr kumimoji="1" sz="2190" kern="1200">
                      <a:solidFill>
                        <a:schemeClr val="lt1"/>
                      </a:solidFill>
                      <a:latin typeface="+mn-lt"/>
                      <a:ea typeface="+mn-ea"/>
                      <a:cs typeface="+mn-cs"/>
                    </a:defRPr>
                  </a:lvl9pPr>
                </a:lstStyle>
                <a:p>
                  <a:pPr algn="ctr"/>
                  <a:endParaRPr kumimoji="1" lang="ja-JP" altLang="en-US">
                    <a:solidFill>
                      <a:schemeClr val="tx1"/>
                    </a:solidFill>
                  </a:endParaRPr>
                </a:p>
              </p:txBody>
            </p:sp>
          </p:grpSp>
          <p:cxnSp>
            <p:nvCxnSpPr>
              <p:cNvPr id="11" name="直線矢印コネクタ 10">
                <a:extLst>
                  <a:ext uri="{FF2B5EF4-FFF2-40B4-BE49-F238E27FC236}">
                    <a16:creationId xmlns:a16="http://schemas.microsoft.com/office/drawing/2014/main" id="{8154C558-940D-C84D-86DE-0789A5755714}"/>
                  </a:ext>
                </a:extLst>
              </p:cNvPr>
              <p:cNvCxnSpPr/>
              <p:nvPr/>
            </p:nvCxnSpPr>
            <p:spPr>
              <a:xfrm flipH="1">
                <a:off x="5140098" y="4545266"/>
                <a:ext cx="382737" cy="0"/>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テキスト ボックス 11">
                <a:extLst>
                  <a:ext uri="{FF2B5EF4-FFF2-40B4-BE49-F238E27FC236}">
                    <a16:creationId xmlns:a16="http://schemas.microsoft.com/office/drawing/2014/main" id="{62E8393F-5806-4543-81FE-8C9DFC67F753}"/>
                  </a:ext>
                </a:extLst>
              </p:cNvPr>
              <p:cNvSpPr txBox="1"/>
              <p:nvPr/>
            </p:nvSpPr>
            <p:spPr>
              <a:xfrm>
                <a:off x="5306483" y="4552906"/>
                <a:ext cx="287258" cy="215444"/>
              </a:xfrm>
              <a:prstGeom prst="rect">
                <a:avLst/>
              </a:prstGeom>
              <a:noFill/>
            </p:spPr>
            <p:txBody>
              <a:bodyPr wrap="none" rtlCol="0">
                <a:spAutoFit/>
              </a:bodyPr>
              <a:lstStyle/>
              <a:p>
                <a:r>
                  <a:rPr kumimoji="1" lang="ja-JP" altLang="en-US" sz="800" dirty="0">
                    <a:solidFill>
                      <a:srgbClr val="FF0000"/>
                    </a:solidFill>
                  </a:rPr>
                  <a:t>①</a:t>
                </a:r>
              </a:p>
            </p:txBody>
          </p:sp>
          <p:pic>
            <p:nvPicPr>
              <p:cNvPr id="13" name="図 12">
                <a:extLst>
                  <a:ext uri="{FF2B5EF4-FFF2-40B4-BE49-F238E27FC236}">
                    <a16:creationId xmlns:a16="http://schemas.microsoft.com/office/drawing/2014/main" id="{1706F1F0-7AFB-4849-AF56-C294FD8CB1AD}"/>
                  </a:ext>
                </a:extLst>
              </p:cNvPr>
              <p:cNvPicPr>
                <a:picLocks noChangeAspect="1"/>
              </p:cNvPicPr>
              <p:nvPr/>
            </p:nvPicPr>
            <p:blipFill rotWithShape="1">
              <a:blip r:embed="rId3" cstate="screen">
                <a:clrChange>
                  <a:clrFrom>
                    <a:srgbClr val="FFFFFF"/>
                  </a:clrFrom>
                  <a:clrTo>
                    <a:srgbClr val="FFFFFF">
                      <a:alpha val="0"/>
                    </a:srgbClr>
                  </a:clrTo>
                </a:clrChange>
                <a:duotone>
                  <a:schemeClr val="bg2">
                    <a:shade val="45000"/>
                    <a:satMod val="135000"/>
                  </a:schemeClr>
                  <a:prstClr val="white"/>
                </a:duotone>
                <a:extLst>
                  <a:ext uri="{28A0092B-C50C-407E-A947-70E740481C1C}">
                    <a14:useLocalDpi xmlns:a14="http://schemas.microsoft.com/office/drawing/2010/main"/>
                  </a:ext>
                </a:extLst>
              </a:blip>
              <a:srcRect/>
              <a:stretch/>
            </p:blipFill>
            <p:spPr>
              <a:xfrm rot="16200000">
                <a:off x="4975343" y="4207837"/>
                <a:ext cx="241609" cy="405070"/>
              </a:xfrm>
              <a:prstGeom prst="rect">
                <a:avLst/>
              </a:prstGeom>
            </p:spPr>
          </p:pic>
          <p:grpSp>
            <p:nvGrpSpPr>
              <p:cNvPr id="14" name="グループ化 13">
                <a:extLst>
                  <a:ext uri="{FF2B5EF4-FFF2-40B4-BE49-F238E27FC236}">
                    <a16:creationId xmlns:a16="http://schemas.microsoft.com/office/drawing/2014/main" id="{F46FEC41-0539-FA4F-9716-C45F4B8C958E}"/>
                  </a:ext>
                </a:extLst>
              </p:cNvPr>
              <p:cNvGrpSpPr/>
              <p:nvPr/>
            </p:nvGrpSpPr>
            <p:grpSpPr>
              <a:xfrm>
                <a:off x="5053083" y="4335831"/>
                <a:ext cx="130077" cy="161772"/>
                <a:chOff x="5922400" y="1759488"/>
                <a:chExt cx="540190" cy="609801"/>
              </a:xfrm>
            </p:grpSpPr>
            <p:sp>
              <p:nvSpPr>
                <p:cNvPr id="24" name="円弧 23">
                  <a:extLst>
                    <a:ext uri="{FF2B5EF4-FFF2-40B4-BE49-F238E27FC236}">
                      <a16:creationId xmlns:a16="http://schemas.microsoft.com/office/drawing/2014/main" id="{19498847-0E82-2345-927E-B2B86B93CD52}"/>
                    </a:ext>
                  </a:extLst>
                </p:cNvPr>
                <p:cNvSpPr/>
                <p:nvPr/>
              </p:nvSpPr>
              <p:spPr>
                <a:xfrm rot="5400000">
                  <a:off x="5938337" y="1845036"/>
                  <a:ext cx="515106" cy="533400"/>
                </a:xfrm>
                <a:prstGeom prst="arc">
                  <a:avLst>
                    <a:gd name="adj1" fmla="val 16200000"/>
                    <a:gd name="adj2" fmla="val 5400000"/>
                  </a:avLst>
                </a:prstGeom>
                <a:ln w="1270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5" name="円弧 24">
                  <a:extLst>
                    <a:ext uri="{FF2B5EF4-FFF2-40B4-BE49-F238E27FC236}">
                      <a16:creationId xmlns:a16="http://schemas.microsoft.com/office/drawing/2014/main" id="{ACB00BCB-B44D-934C-A364-949FB375D851}"/>
                    </a:ext>
                  </a:extLst>
                </p:cNvPr>
                <p:cNvSpPr/>
                <p:nvPr/>
              </p:nvSpPr>
              <p:spPr>
                <a:xfrm rot="16200000">
                  <a:off x="5931547" y="1750341"/>
                  <a:ext cx="515106" cy="533400"/>
                </a:xfrm>
                <a:prstGeom prst="arc">
                  <a:avLst>
                    <a:gd name="adj1" fmla="val 16200000"/>
                    <a:gd name="adj2" fmla="val 5400000"/>
                  </a:avLst>
                </a:prstGeom>
                <a:ln w="1270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grpSp>
          <p:sp>
            <p:nvSpPr>
              <p:cNvPr id="15" name="テキスト ボックス 14">
                <a:extLst>
                  <a:ext uri="{FF2B5EF4-FFF2-40B4-BE49-F238E27FC236}">
                    <a16:creationId xmlns:a16="http://schemas.microsoft.com/office/drawing/2014/main" id="{D2245996-06C3-0840-AF86-C887D0AE5A47}"/>
                  </a:ext>
                </a:extLst>
              </p:cNvPr>
              <p:cNvSpPr txBox="1"/>
              <p:nvPr/>
            </p:nvSpPr>
            <p:spPr>
              <a:xfrm>
                <a:off x="5082415" y="4149383"/>
                <a:ext cx="287258" cy="215444"/>
              </a:xfrm>
              <a:prstGeom prst="rect">
                <a:avLst/>
              </a:prstGeom>
              <a:noFill/>
            </p:spPr>
            <p:txBody>
              <a:bodyPr wrap="none" rtlCol="0">
                <a:spAutoFit/>
              </a:bodyPr>
              <a:lstStyle/>
              <a:p>
                <a:r>
                  <a:rPr kumimoji="1" lang="ja-JP" altLang="en-US" sz="800" dirty="0">
                    <a:solidFill>
                      <a:srgbClr val="FF0000"/>
                    </a:solidFill>
                  </a:rPr>
                  <a:t>②</a:t>
                </a:r>
              </a:p>
            </p:txBody>
          </p:sp>
          <p:grpSp>
            <p:nvGrpSpPr>
              <p:cNvPr id="16" name="グループ化 15">
                <a:extLst>
                  <a:ext uri="{FF2B5EF4-FFF2-40B4-BE49-F238E27FC236}">
                    <a16:creationId xmlns:a16="http://schemas.microsoft.com/office/drawing/2014/main" id="{B83FC8AA-FFC6-A448-8F97-D42FAA209D82}"/>
                  </a:ext>
                </a:extLst>
              </p:cNvPr>
              <p:cNvGrpSpPr/>
              <p:nvPr/>
            </p:nvGrpSpPr>
            <p:grpSpPr>
              <a:xfrm>
                <a:off x="5331467" y="4289567"/>
                <a:ext cx="405071" cy="241609"/>
                <a:chOff x="8106384" y="2678270"/>
                <a:chExt cx="1563760" cy="1008312"/>
              </a:xfrm>
            </p:grpSpPr>
            <p:grpSp>
              <p:nvGrpSpPr>
                <p:cNvPr id="20" name="グループ化 19">
                  <a:extLst>
                    <a:ext uri="{FF2B5EF4-FFF2-40B4-BE49-F238E27FC236}">
                      <a16:creationId xmlns:a16="http://schemas.microsoft.com/office/drawing/2014/main" id="{B9D4C680-6E35-8042-A2DE-B943C2C9F723}"/>
                    </a:ext>
                  </a:extLst>
                </p:cNvPr>
                <p:cNvGrpSpPr/>
                <p:nvPr/>
              </p:nvGrpSpPr>
              <p:grpSpPr>
                <a:xfrm>
                  <a:off x="8106384" y="2678270"/>
                  <a:ext cx="1563760" cy="1008312"/>
                  <a:chOff x="5926880" y="4290311"/>
                  <a:chExt cx="1563760" cy="1008312"/>
                </a:xfrm>
              </p:grpSpPr>
              <p:pic>
                <p:nvPicPr>
                  <p:cNvPr id="22" name="図 21">
                    <a:extLst>
                      <a:ext uri="{FF2B5EF4-FFF2-40B4-BE49-F238E27FC236}">
                        <a16:creationId xmlns:a16="http://schemas.microsoft.com/office/drawing/2014/main" id="{5957A555-9882-2242-B838-6A001BECC04D}"/>
                      </a:ext>
                    </a:extLst>
                  </p:cNvPr>
                  <p:cNvPicPr>
                    <a:picLocks noChangeAspect="1"/>
                  </p:cNvPicPr>
                  <p:nvPr/>
                </p:nvPicPr>
                <p:blipFill rotWithShape="1">
                  <a:blip r:embed="rId3"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rot="16200000">
                    <a:off x="6204604" y="4012587"/>
                    <a:ext cx="1008312" cy="1563759"/>
                  </a:xfrm>
                  <a:prstGeom prst="rect">
                    <a:avLst/>
                  </a:prstGeom>
                </p:spPr>
              </p:pic>
              <p:sp>
                <p:nvSpPr>
                  <p:cNvPr id="23" name="正方形/長方形 22">
                    <a:extLst>
                      <a:ext uri="{FF2B5EF4-FFF2-40B4-BE49-F238E27FC236}">
                        <a16:creationId xmlns:a16="http://schemas.microsoft.com/office/drawing/2014/main" id="{2BB1C208-A964-3145-BB61-FB0F1F19E6BC}"/>
                      </a:ext>
                    </a:extLst>
                  </p:cNvPr>
                  <p:cNvSpPr/>
                  <p:nvPr/>
                </p:nvSpPr>
                <p:spPr>
                  <a:xfrm>
                    <a:off x="7070215" y="4663106"/>
                    <a:ext cx="420425" cy="27534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pic>
              <p:nvPicPr>
                <p:cNvPr id="21" name="図 20">
                  <a:extLst>
                    <a:ext uri="{FF2B5EF4-FFF2-40B4-BE49-F238E27FC236}">
                      <a16:creationId xmlns:a16="http://schemas.microsoft.com/office/drawing/2014/main" id="{A1AA6FBB-C0F0-224A-B2F9-9328F59A6B15}"/>
                    </a:ext>
                  </a:extLst>
                </p:cNvPr>
                <p:cNvPicPr>
                  <a:picLocks noChangeAspect="1"/>
                </p:cNvPicPr>
                <p:nvPr/>
              </p:nvPicPr>
              <p:blipFill>
                <a:blip r:embed="rId4"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9208760" y="2876731"/>
                  <a:ext cx="449809" cy="489091"/>
                </a:xfrm>
                <a:prstGeom prst="rect">
                  <a:avLst/>
                </a:prstGeom>
              </p:spPr>
            </p:pic>
          </p:grpSp>
          <p:pic>
            <p:nvPicPr>
              <p:cNvPr id="17" name="図 16">
                <a:extLst>
                  <a:ext uri="{FF2B5EF4-FFF2-40B4-BE49-F238E27FC236}">
                    <a16:creationId xmlns:a16="http://schemas.microsoft.com/office/drawing/2014/main" id="{008CD411-1F96-0442-BF9B-12E06F7CF728}"/>
                  </a:ext>
                </a:extLst>
              </p:cNvPr>
              <p:cNvPicPr>
                <a:picLocks noChangeAspect="1"/>
              </p:cNvPicPr>
              <p:nvPr/>
            </p:nvPicPr>
            <p:blipFill rotWithShape="1">
              <a:blip r:embed="rId3"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rot="5400000">
                <a:off x="4519208" y="4221927"/>
                <a:ext cx="241609" cy="405070"/>
              </a:xfrm>
              <a:prstGeom prst="rect">
                <a:avLst/>
              </a:prstGeom>
            </p:spPr>
          </p:pic>
          <p:cxnSp>
            <p:nvCxnSpPr>
              <p:cNvPr id="18" name="直線矢印コネクタ 17">
                <a:extLst>
                  <a:ext uri="{FF2B5EF4-FFF2-40B4-BE49-F238E27FC236}">
                    <a16:creationId xmlns:a16="http://schemas.microsoft.com/office/drawing/2014/main" id="{2C21BADC-2356-9F46-AC23-338E7F470AE5}"/>
                  </a:ext>
                </a:extLst>
              </p:cNvPr>
              <p:cNvCxnSpPr/>
              <p:nvPr/>
            </p:nvCxnSpPr>
            <p:spPr>
              <a:xfrm flipH="1">
                <a:off x="4434512" y="4254673"/>
                <a:ext cx="382737" cy="0"/>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テキスト ボックス 18">
                <a:extLst>
                  <a:ext uri="{FF2B5EF4-FFF2-40B4-BE49-F238E27FC236}">
                    <a16:creationId xmlns:a16="http://schemas.microsoft.com/office/drawing/2014/main" id="{2036600F-3C90-CC41-996C-40CF83CC633E}"/>
                  </a:ext>
                </a:extLst>
              </p:cNvPr>
              <p:cNvSpPr txBox="1"/>
              <p:nvPr/>
            </p:nvSpPr>
            <p:spPr>
              <a:xfrm>
                <a:off x="4603999" y="4084683"/>
                <a:ext cx="287258" cy="215444"/>
              </a:xfrm>
              <a:prstGeom prst="rect">
                <a:avLst/>
              </a:prstGeom>
              <a:noFill/>
            </p:spPr>
            <p:txBody>
              <a:bodyPr wrap="none" rtlCol="0">
                <a:spAutoFit/>
              </a:bodyPr>
              <a:lstStyle/>
              <a:p>
                <a:r>
                  <a:rPr kumimoji="1" lang="ja-JP" altLang="en-US" sz="800" dirty="0">
                    <a:solidFill>
                      <a:srgbClr val="FF0000"/>
                    </a:solidFill>
                  </a:rPr>
                  <a:t>③</a:t>
                </a:r>
              </a:p>
            </p:txBody>
          </p:sp>
        </p:grpSp>
        <p:sp>
          <p:nvSpPr>
            <p:cNvPr id="8" name="テキスト ボックス 7">
              <a:extLst>
                <a:ext uri="{FF2B5EF4-FFF2-40B4-BE49-F238E27FC236}">
                  <a16:creationId xmlns:a16="http://schemas.microsoft.com/office/drawing/2014/main" id="{091D61CA-3749-334D-9415-F1E6E2DA8199}"/>
                </a:ext>
              </a:extLst>
            </p:cNvPr>
            <p:cNvSpPr txBox="1"/>
            <p:nvPr/>
          </p:nvSpPr>
          <p:spPr>
            <a:xfrm>
              <a:off x="5789189" y="4234655"/>
              <a:ext cx="1489922" cy="215444"/>
            </a:xfrm>
            <a:prstGeom prst="rect">
              <a:avLst/>
            </a:prstGeom>
            <a:noFill/>
          </p:spPr>
          <p:txBody>
            <a:bodyPr wrap="square" rtlCol="0">
              <a:spAutoFit/>
            </a:bodyPr>
            <a:lstStyle/>
            <a:p>
              <a:pPr algn="ctr"/>
              <a:r>
                <a:rPr lang="ja-JP" altLang="en-US" sz="800" b="1" u="sng" dirty="0">
                  <a:solidFill>
                    <a:srgbClr val="000000"/>
                  </a:solidFill>
                  <a:latin typeface="+mn-ea"/>
                </a:rPr>
                <a:t>後退</a:t>
              </a:r>
              <a:r>
                <a:rPr lang="en-US" altLang="ja-JP" sz="800" b="1" u="sng" dirty="0">
                  <a:solidFill>
                    <a:srgbClr val="000000"/>
                  </a:solidFill>
                  <a:latin typeface="+mn-ea"/>
                </a:rPr>
                <a:t>(</a:t>
              </a:r>
              <a:r>
                <a:rPr lang="ja-JP" altLang="en-US" sz="800" b="1" u="sng" dirty="0">
                  <a:solidFill>
                    <a:srgbClr val="000000"/>
                  </a:solidFill>
                  <a:latin typeface="+mn-ea"/>
                </a:rPr>
                <a:t>ブロック設置</a:t>
              </a:r>
              <a:r>
                <a:rPr lang="en-US" altLang="ja-JP" sz="800" b="1" u="sng" dirty="0">
                  <a:solidFill>
                    <a:srgbClr val="000000"/>
                  </a:solidFill>
                  <a:latin typeface="+mn-ea"/>
                </a:rPr>
                <a:t>)</a:t>
              </a:r>
              <a:r>
                <a:rPr kumimoji="1" lang="ja-JP" altLang="en-US" sz="800" b="1" u="sng" dirty="0"/>
                <a:t>時の動作</a:t>
              </a:r>
            </a:p>
          </p:txBody>
        </p:sp>
        <p:sp>
          <p:nvSpPr>
            <p:cNvPr id="9" name="テキスト ボックス 8">
              <a:extLst>
                <a:ext uri="{FF2B5EF4-FFF2-40B4-BE49-F238E27FC236}">
                  <a16:creationId xmlns:a16="http://schemas.microsoft.com/office/drawing/2014/main" id="{2E53CF51-9EDE-4F45-B749-43B9234417D9}"/>
                </a:ext>
              </a:extLst>
            </p:cNvPr>
            <p:cNvSpPr txBox="1"/>
            <p:nvPr/>
          </p:nvSpPr>
          <p:spPr>
            <a:xfrm>
              <a:off x="5885442" y="4375288"/>
              <a:ext cx="1588897" cy="584775"/>
            </a:xfrm>
            <a:prstGeom prst="rect">
              <a:avLst/>
            </a:prstGeom>
            <a:noFill/>
          </p:spPr>
          <p:txBody>
            <a:bodyPr wrap="none" rtlCol="0">
              <a:spAutoFit/>
            </a:bodyPr>
            <a:lstStyle/>
            <a:p>
              <a:r>
                <a:rPr kumimoji="1" lang="ja-JP" altLang="en-US" sz="800" dirty="0"/>
                <a:t>①後退</a:t>
              </a:r>
              <a:r>
                <a:rPr kumimoji="1" lang="en-US" altLang="ja-JP" sz="800" dirty="0"/>
                <a:t>(</a:t>
              </a:r>
              <a:r>
                <a:rPr kumimoji="1" lang="ja-JP" altLang="en-US" sz="800" dirty="0"/>
                <a:t>自己位置推定</a:t>
              </a:r>
              <a:r>
                <a:rPr kumimoji="1" lang="en-US" altLang="ja-JP" sz="800" dirty="0"/>
                <a:t>)</a:t>
              </a:r>
            </a:p>
            <a:p>
              <a:r>
                <a:rPr kumimoji="1" lang="ja-JP" altLang="en-US" sz="800" dirty="0"/>
                <a:t>②</a:t>
              </a:r>
              <a:r>
                <a:rPr kumimoji="1" lang="en-US" altLang="ja-JP" sz="800" dirty="0"/>
                <a:t>180°</a:t>
              </a:r>
              <a:r>
                <a:rPr kumimoji="1" lang="ja-JP" altLang="en-US" sz="800" dirty="0"/>
                <a:t>旋回</a:t>
              </a:r>
              <a:r>
                <a:rPr kumimoji="1" lang="en-US" altLang="ja-JP" sz="800" dirty="0"/>
                <a:t>(</a:t>
              </a:r>
              <a:r>
                <a:rPr kumimoji="1" lang="ja-JP" altLang="en-US" sz="800" dirty="0"/>
                <a:t>自己位置推定</a:t>
              </a:r>
              <a:r>
                <a:rPr kumimoji="1" lang="en-US" altLang="ja-JP" sz="800" dirty="0"/>
                <a:t>)(*2)</a:t>
              </a:r>
            </a:p>
            <a:p>
              <a:r>
                <a:rPr kumimoji="1" lang="ja-JP" altLang="en-US" sz="800" dirty="0"/>
                <a:t>③前進ライントレース</a:t>
              </a:r>
              <a:endParaRPr kumimoji="1" lang="en-US" altLang="ja-JP" sz="800" dirty="0"/>
            </a:p>
            <a:p>
              <a:r>
                <a:rPr kumimoji="1" lang="ja-JP" altLang="en-US" sz="800" dirty="0"/>
                <a:t>④置き場検知で動作終了</a:t>
              </a:r>
            </a:p>
          </p:txBody>
        </p:sp>
      </p:grpSp>
      <p:pic>
        <p:nvPicPr>
          <p:cNvPr id="4" name="図 3">
            <a:extLst>
              <a:ext uri="{FF2B5EF4-FFF2-40B4-BE49-F238E27FC236}">
                <a16:creationId xmlns:a16="http://schemas.microsoft.com/office/drawing/2014/main" id="{7A18795D-1507-E447-892E-009EFC023E41}"/>
              </a:ext>
            </a:extLst>
          </p:cNvPr>
          <p:cNvPicPr>
            <a:picLocks noChangeAspect="1"/>
          </p:cNvPicPr>
          <p:nvPr/>
        </p:nvPicPr>
        <p:blipFill>
          <a:blip r:embed="rId5"/>
          <a:stretch>
            <a:fillRect/>
          </a:stretch>
        </p:blipFill>
        <p:spPr>
          <a:xfrm>
            <a:off x="7948852" y="463938"/>
            <a:ext cx="3924335" cy="6205422"/>
          </a:xfrm>
          <a:prstGeom prst="rect">
            <a:avLst/>
          </a:prstGeom>
        </p:spPr>
      </p:pic>
      <p:pic>
        <p:nvPicPr>
          <p:cNvPr id="30" name="図 29">
            <a:extLst>
              <a:ext uri="{FF2B5EF4-FFF2-40B4-BE49-F238E27FC236}">
                <a16:creationId xmlns:a16="http://schemas.microsoft.com/office/drawing/2014/main" id="{8B48A39F-46AF-764F-A76A-DEC25F1D0383}"/>
              </a:ext>
            </a:extLst>
          </p:cNvPr>
          <p:cNvPicPr>
            <a:picLocks noChangeAspect="1"/>
          </p:cNvPicPr>
          <p:nvPr/>
        </p:nvPicPr>
        <p:blipFill>
          <a:blip r:embed="rId6"/>
          <a:stretch>
            <a:fillRect/>
          </a:stretch>
        </p:blipFill>
        <p:spPr>
          <a:xfrm>
            <a:off x="5384800" y="6019380"/>
            <a:ext cx="2683060" cy="819255"/>
          </a:xfrm>
          <a:prstGeom prst="rect">
            <a:avLst/>
          </a:prstGeom>
        </p:spPr>
      </p:pic>
      <p:pic>
        <p:nvPicPr>
          <p:cNvPr id="5" name="図 4">
            <a:extLst>
              <a:ext uri="{FF2B5EF4-FFF2-40B4-BE49-F238E27FC236}">
                <a16:creationId xmlns:a16="http://schemas.microsoft.com/office/drawing/2014/main" id="{FEEAAE1C-A020-4246-85C1-161A4A591758}"/>
              </a:ext>
            </a:extLst>
          </p:cNvPr>
          <p:cNvPicPr>
            <a:picLocks noChangeAspect="1"/>
          </p:cNvPicPr>
          <p:nvPr/>
        </p:nvPicPr>
        <p:blipFill>
          <a:blip r:embed="rId7"/>
          <a:stretch>
            <a:fillRect/>
          </a:stretch>
        </p:blipFill>
        <p:spPr>
          <a:xfrm>
            <a:off x="3795422" y="2738235"/>
            <a:ext cx="4102100" cy="2717800"/>
          </a:xfrm>
          <a:prstGeom prst="rect">
            <a:avLst/>
          </a:prstGeom>
        </p:spPr>
      </p:pic>
    </p:spTree>
    <p:extLst>
      <p:ext uri="{BB962C8B-B14F-4D97-AF65-F5344CB8AC3E}">
        <p14:creationId xmlns:p14="http://schemas.microsoft.com/office/powerpoint/2010/main" val="345630666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 name="正方形/長方形 252">
            <a:extLst>
              <a:ext uri="{FF2B5EF4-FFF2-40B4-BE49-F238E27FC236}">
                <a16:creationId xmlns:a16="http://schemas.microsoft.com/office/drawing/2014/main" id="{86F87AE1-D671-834D-9152-0A5930B66170}"/>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ブロック置き場を旋回する</a:t>
            </a:r>
            <a:r>
              <a:rPr kumimoji="1" lang="en-US" altLang="ja-JP" dirty="0">
                <a:solidFill>
                  <a:schemeClr val="tx1"/>
                </a:solidFill>
              </a:rPr>
              <a:t>(</a:t>
            </a:r>
            <a:r>
              <a:rPr kumimoji="1" lang="ja-JP" altLang="en-US">
                <a:solidFill>
                  <a:schemeClr val="tx1"/>
                </a:solidFill>
              </a:rPr>
              <a:t>ブロック迂回</a:t>
            </a:r>
            <a:r>
              <a:rPr kumimoji="1" lang="en-US" altLang="ja-JP" dirty="0">
                <a:solidFill>
                  <a:schemeClr val="tx1"/>
                </a:solidFill>
              </a:rPr>
              <a:t>)</a:t>
            </a:r>
            <a:r>
              <a:rPr kumimoji="1" lang="ja-JP" altLang="en-US">
                <a:solidFill>
                  <a:schemeClr val="tx1"/>
                </a:solidFill>
              </a:rPr>
              <a:t>　この機能は実装しない予定（そのようなルートを選択しない</a:t>
            </a:r>
          </a:p>
        </p:txBody>
      </p:sp>
      <p:sp>
        <p:nvSpPr>
          <p:cNvPr id="363" name="1 つの角を切り取った四角形 362">
            <a:extLst>
              <a:ext uri="{FF2B5EF4-FFF2-40B4-BE49-F238E27FC236}">
                <a16:creationId xmlns:a16="http://schemas.microsoft.com/office/drawing/2014/main" id="{4B0BAF87-87A4-DE4D-BF94-302D74797951}"/>
              </a:ext>
            </a:extLst>
          </p:cNvPr>
          <p:cNvSpPr/>
          <p:nvPr/>
        </p:nvSpPr>
        <p:spPr>
          <a:xfrm>
            <a:off x="0" y="692696"/>
            <a:ext cx="4151784" cy="360040"/>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600">
                <a:solidFill>
                  <a:schemeClr val="tx1"/>
                </a:solidFill>
              </a:rPr>
              <a:t>ブロック置き場を旋回する</a:t>
            </a:r>
            <a:r>
              <a:rPr lang="en-US" altLang="ja-JP" sz="1600" dirty="0">
                <a:solidFill>
                  <a:schemeClr val="tx1"/>
                </a:solidFill>
              </a:rPr>
              <a:t>(</a:t>
            </a:r>
            <a:r>
              <a:rPr lang="ja-JP" altLang="en-US" sz="1600">
                <a:solidFill>
                  <a:schemeClr val="tx1"/>
                </a:solidFill>
              </a:rPr>
              <a:t>ブロック迂回</a:t>
            </a:r>
            <a:r>
              <a:rPr lang="en-US" altLang="ja-JP" sz="1600" dirty="0">
                <a:solidFill>
                  <a:schemeClr val="tx1"/>
                </a:solidFill>
              </a:rPr>
              <a:t>)</a:t>
            </a:r>
            <a:endParaRPr kumimoji="1" lang="ja-JP" altLang="en-US" sz="1600" dirty="0" err="1">
              <a:solidFill>
                <a:schemeClr val="tx1"/>
              </a:solidFill>
            </a:endParaRPr>
          </a:p>
        </p:txBody>
      </p:sp>
      <p:pic>
        <p:nvPicPr>
          <p:cNvPr id="2" name="図 1">
            <a:extLst>
              <a:ext uri="{FF2B5EF4-FFF2-40B4-BE49-F238E27FC236}">
                <a16:creationId xmlns:a16="http://schemas.microsoft.com/office/drawing/2014/main" id="{4ABEF294-DEB3-0140-9D6C-ABBDE790B82E}"/>
              </a:ext>
            </a:extLst>
          </p:cNvPr>
          <p:cNvPicPr>
            <a:picLocks noChangeAspect="1"/>
          </p:cNvPicPr>
          <p:nvPr/>
        </p:nvPicPr>
        <p:blipFill>
          <a:blip r:embed="rId2"/>
          <a:stretch>
            <a:fillRect/>
          </a:stretch>
        </p:blipFill>
        <p:spPr>
          <a:xfrm>
            <a:off x="26854" y="1057106"/>
            <a:ext cx="6121400" cy="1676400"/>
          </a:xfrm>
          <a:prstGeom prst="rect">
            <a:avLst/>
          </a:prstGeom>
        </p:spPr>
      </p:pic>
      <p:pic>
        <p:nvPicPr>
          <p:cNvPr id="3" name="図 2">
            <a:extLst>
              <a:ext uri="{FF2B5EF4-FFF2-40B4-BE49-F238E27FC236}">
                <a16:creationId xmlns:a16="http://schemas.microsoft.com/office/drawing/2014/main" id="{89D08B33-8FFC-D343-8213-8F971164D0A5}"/>
              </a:ext>
            </a:extLst>
          </p:cNvPr>
          <p:cNvPicPr>
            <a:picLocks noChangeAspect="1"/>
          </p:cNvPicPr>
          <p:nvPr/>
        </p:nvPicPr>
        <p:blipFill>
          <a:blip r:embed="rId3"/>
          <a:stretch>
            <a:fillRect/>
          </a:stretch>
        </p:blipFill>
        <p:spPr>
          <a:xfrm>
            <a:off x="7766568" y="448239"/>
            <a:ext cx="4419675" cy="6149113"/>
          </a:xfrm>
          <a:prstGeom prst="rect">
            <a:avLst/>
          </a:prstGeom>
        </p:spPr>
      </p:pic>
      <p:pic>
        <p:nvPicPr>
          <p:cNvPr id="4" name="図 3">
            <a:extLst>
              <a:ext uri="{FF2B5EF4-FFF2-40B4-BE49-F238E27FC236}">
                <a16:creationId xmlns:a16="http://schemas.microsoft.com/office/drawing/2014/main" id="{C931AACC-C231-DE49-BD72-38F7A0ECA343}"/>
              </a:ext>
            </a:extLst>
          </p:cNvPr>
          <p:cNvPicPr>
            <a:picLocks noChangeAspect="1"/>
          </p:cNvPicPr>
          <p:nvPr/>
        </p:nvPicPr>
        <p:blipFill>
          <a:blip r:embed="rId4"/>
          <a:stretch>
            <a:fillRect/>
          </a:stretch>
        </p:blipFill>
        <p:spPr>
          <a:xfrm>
            <a:off x="4228648" y="5450614"/>
            <a:ext cx="3839212" cy="1172278"/>
          </a:xfrm>
          <a:prstGeom prst="rect">
            <a:avLst/>
          </a:prstGeom>
        </p:spPr>
      </p:pic>
    </p:spTree>
    <p:extLst>
      <p:ext uri="{BB962C8B-B14F-4D97-AF65-F5344CB8AC3E}">
        <p14:creationId xmlns:p14="http://schemas.microsoft.com/office/powerpoint/2010/main" val="39593738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5EFFED2E-5A01-2546-9CC2-866160CB40A6}"/>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開発環境案</a:t>
            </a:r>
          </a:p>
        </p:txBody>
      </p:sp>
      <p:grpSp>
        <p:nvGrpSpPr>
          <p:cNvPr id="2" name="グループ化 1">
            <a:extLst>
              <a:ext uri="{FF2B5EF4-FFF2-40B4-BE49-F238E27FC236}">
                <a16:creationId xmlns:a16="http://schemas.microsoft.com/office/drawing/2014/main" id="{BF730CCD-D820-AC4C-8C88-7841EDDFD216}"/>
              </a:ext>
            </a:extLst>
          </p:cNvPr>
          <p:cNvGrpSpPr/>
          <p:nvPr/>
        </p:nvGrpSpPr>
        <p:grpSpPr>
          <a:xfrm>
            <a:off x="776386" y="472578"/>
            <a:ext cx="10864230" cy="6385422"/>
            <a:chOff x="776386" y="472578"/>
            <a:chExt cx="10864230" cy="6385422"/>
          </a:xfrm>
        </p:grpSpPr>
        <p:sp>
          <p:nvSpPr>
            <p:cNvPr id="94" name="正方形/長方形 93">
              <a:extLst>
                <a:ext uri="{FF2B5EF4-FFF2-40B4-BE49-F238E27FC236}">
                  <a16:creationId xmlns:a16="http://schemas.microsoft.com/office/drawing/2014/main" id="{DB300F03-4C5E-674D-B96A-1E15E26AB9EC}"/>
                </a:ext>
              </a:extLst>
            </p:cNvPr>
            <p:cNvSpPr/>
            <p:nvPr/>
          </p:nvSpPr>
          <p:spPr>
            <a:xfrm>
              <a:off x="1919536" y="472578"/>
              <a:ext cx="6264696" cy="3154489"/>
            </a:xfrm>
            <a:prstGeom prst="rect">
              <a:avLst/>
            </a:prstGeom>
            <a:solidFill>
              <a:srgbClr val="FFE1E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a:solidFill>
                    <a:schemeClr val="tx1"/>
                  </a:solidFill>
                </a:rPr>
                <a:t>司令</a:t>
              </a:r>
              <a:r>
                <a:rPr kumimoji="1" lang="ja-JP" altLang="en-US">
                  <a:solidFill>
                    <a:schemeClr val="tx1"/>
                  </a:solidFill>
                </a:rPr>
                <a:t>システム</a:t>
              </a:r>
              <a:endParaRPr kumimoji="1" lang="ja-JP" altLang="en-US" dirty="0" err="1">
                <a:solidFill>
                  <a:schemeClr val="tx1"/>
                </a:solidFill>
              </a:endParaRPr>
            </a:p>
          </p:txBody>
        </p:sp>
        <p:sp>
          <p:nvSpPr>
            <p:cNvPr id="1036" name="正方形/長方形 1035">
              <a:extLst>
                <a:ext uri="{FF2B5EF4-FFF2-40B4-BE49-F238E27FC236}">
                  <a16:creationId xmlns:a16="http://schemas.microsoft.com/office/drawing/2014/main" id="{9A96743D-2EF0-CA4D-8317-F317A7F33559}"/>
                </a:ext>
              </a:extLst>
            </p:cNvPr>
            <p:cNvSpPr/>
            <p:nvPr/>
          </p:nvSpPr>
          <p:spPr>
            <a:xfrm>
              <a:off x="1919536" y="3715242"/>
              <a:ext cx="9433048" cy="3142758"/>
            </a:xfrm>
            <a:prstGeom prst="rect">
              <a:avLst/>
            </a:prstGeom>
            <a:solidFill>
              <a:schemeClr val="accent5">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ja-JP" altLang="en-US">
                  <a:solidFill>
                    <a:schemeClr val="tx1"/>
                  </a:solidFill>
                </a:rPr>
                <a:t>走行体システム</a:t>
              </a:r>
              <a:endParaRPr kumimoji="1" lang="ja-JP" altLang="en-US" dirty="0" err="1">
                <a:solidFill>
                  <a:schemeClr val="tx1"/>
                </a:solidFill>
              </a:endParaRPr>
            </a:p>
          </p:txBody>
        </p:sp>
        <p:sp>
          <p:nvSpPr>
            <p:cNvPr id="8" name="正方形/長方形 7">
              <a:extLst>
                <a:ext uri="{FF2B5EF4-FFF2-40B4-BE49-F238E27FC236}">
                  <a16:creationId xmlns:a16="http://schemas.microsoft.com/office/drawing/2014/main" id="{76F8EC8A-F153-E145-875F-699F7446706A}"/>
                </a:ext>
              </a:extLst>
            </p:cNvPr>
            <p:cNvSpPr/>
            <p:nvPr/>
          </p:nvSpPr>
          <p:spPr>
            <a:xfrm rot="16200000">
              <a:off x="231837" y="1124745"/>
              <a:ext cx="1440160" cy="351061"/>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a:solidFill>
                    <a:schemeClr val="tx1"/>
                  </a:solidFill>
                </a:rPr>
                <a:t>カメラ</a:t>
              </a:r>
              <a:endParaRPr kumimoji="1" lang="en-US" altLang="ja-JP" sz="1100" dirty="0">
                <a:solidFill>
                  <a:schemeClr val="tx1"/>
                </a:solidFill>
              </a:endParaRPr>
            </a:p>
            <a:p>
              <a:pPr algn="ctr"/>
              <a:r>
                <a:rPr lang="ja-JP" altLang="en-US" sz="1100">
                  <a:solidFill>
                    <a:schemeClr val="tx1"/>
                  </a:solidFill>
                </a:rPr>
                <a:t>システム</a:t>
              </a:r>
              <a:endParaRPr kumimoji="1" lang="ja-JP" altLang="en-US" sz="1100" dirty="0" err="1">
                <a:solidFill>
                  <a:schemeClr val="tx1"/>
                </a:solidFill>
              </a:endParaRPr>
            </a:p>
          </p:txBody>
        </p:sp>
        <p:sp>
          <p:nvSpPr>
            <p:cNvPr id="9" name="正方形/長方形 8">
              <a:extLst>
                <a:ext uri="{FF2B5EF4-FFF2-40B4-BE49-F238E27FC236}">
                  <a16:creationId xmlns:a16="http://schemas.microsoft.com/office/drawing/2014/main" id="{2181B61C-BC7C-1B49-AD43-3A2B61F785E4}"/>
                </a:ext>
              </a:extLst>
            </p:cNvPr>
            <p:cNvSpPr/>
            <p:nvPr/>
          </p:nvSpPr>
          <p:spPr>
            <a:xfrm rot="16200000">
              <a:off x="846078" y="1124745"/>
              <a:ext cx="1440160" cy="351061"/>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ルーター</a:t>
              </a:r>
              <a:endParaRPr kumimoji="1" lang="en-US" altLang="ja-JP" sz="1100" dirty="0">
                <a:solidFill>
                  <a:schemeClr val="tx1"/>
                </a:solidFill>
              </a:endParaRPr>
            </a:p>
          </p:txBody>
        </p:sp>
        <p:cxnSp>
          <p:nvCxnSpPr>
            <p:cNvPr id="11" name="直線矢印コネクタ 10">
              <a:extLst>
                <a:ext uri="{FF2B5EF4-FFF2-40B4-BE49-F238E27FC236}">
                  <a16:creationId xmlns:a16="http://schemas.microsoft.com/office/drawing/2014/main" id="{EC955D44-17C3-C342-82F4-90F6416F8A9D}"/>
                </a:ext>
              </a:extLst>
            </p:cNvPr>
            <p:cNvCxnSpPr/>
            <p:nvPr/>
          </p:nvCxnSpPr>
          <p:spPr>
            <a:xfrm>
              <a:off x="1127448" y="1300275"/>
              <a:ext cx="26318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13" name="直線矢印コネクタ 12">
              <a:extLst>
                <a:ext uri="{FF2B5EF4-FFF2-40B4-BE49-F238E27FC236}">
                  <a16:creationId xmlns:a16="http://schemas.microsoft.com/office/drawing/2014/main" id="{DE42E045-F4E0-5640-A60A-2AD3535FE4D8}"/>
                </a:ext>
              </a:extLst>
            </p:cNvPr>
            <p:cNvCxnSpPr>
              <a:cxnSpLocks/>
              <a:stCxn id="9" idx="2"/>
              <a:endCxn id="10" idx="0"/>
            </p:cNvCxnSpPr>
            <p:nvPr/>
          </p:nvCxnSpPr>
          <p:spPr>
            <a:xfrm flipV="1">
              <a:off x="1741689" y="1300275"/>
              <a:ext cx="474858" cy="1"/>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grpSp>
          <p:nvGrpSpPr>
            <p:cNvPr id="1032" name="グループ化 1031">
              <a:extLst>
                <a:ext uri="{FF2B5EF4-FFF2-40B4-BE49-F238E27FC236}">
                  <a16:creationId xmlns:a16="http://schemas.microsoft.com/office/drawing/2014/main" id="{6A6EEDA1-C898-8A46-88B1-261173F7B119}"/>
                </a:ext>
              </a:extLst>
            </p:cNvPr>
            <p:cNvGrpSpPr/>
            <p:nvPr/>
          </p:nvGrpSpPr>
          <p:grpSpPr>
            <a:xfrm>
              <a:off x="2216547" y="572000"/>
              <a:ext cx="4896544" cy="3735438"/>
              <a:chOff x="1559496" y="572000"/>
              <a:chExt cx="4896544" cy="3735438"/>
            </a:xfrm>
          </p:grpSpPr>
          <p:sp>
            <p:nvSpPr>
              <p:cNvPr id="10" name="正方形/長方形 9">
                <a:extLst>
                  <a:ext uri="{FF2B5EF4-FFF2-40B4-BE49-F238E27FC236}">
                    <a16:creationId xmlns:a16="http://schemas.microsoft.com/office/drawing/2014/main" id="{4BDF2E3F-A899-A444-9D13-523C14A2FD59}"/>
                  </a:ext>
                </a:extLst>
              </p:cNvPr>
              <p:cNvSpPr/>
              <p:nvPr/>
            </p:nvSpPr>
            <p:spPr>
              <a:xfrm rot="16200000">
                <a:off x="1310761" y="1124745"/>
                <a:ext cx="848531"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Ethernet</a:t>
                </a:r>
                <a:endParaRPr kumimoji="1" lang="en-US" altLang="ja-JP" sz="1100" dirty="0">
                  <a:solidFill>
                    <a:schemeClr val="tx1"/>
                  </a:solidFill>
                </a:endParaRPr>
              </a:p>
            </p:txBody>
          </p:sp>
          <p:sp>
            <p:nvSpPr>
              <p:cNvPr id="16" name="正方形/長方形 15">
                <a:extLst>
                  <a:ext uri="{FF2B5EF4-FFF2-40B4-BE49-F238E27FC236}">
                    <a16:creationId xmlns:a16="http://schemas.microsoft.com/office/drawing/2014/main" id="{E7F0AA64-DB6B-304D-9E7B-7549A8096DE0}"/>
                  </a:ext>
                </a:extLst>
              </p:cNvPr>
              <p:cNvSpPr/>
              <p:nvPr/>
            </p:nvSpPr>
            <p:spPr>
              <a:xfrm rot="16200000">
                <a:off x="2030841" y="1124745"/>
                <a:ext cx="848531"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a:solidFill>
                      <a:schemeClr val="tx1"/>
                    </a:solidFill>
                  </a:rPr>
                  <a:t>画像取得</a:t>
                </a:r>
                <a:endParaRPr kumimoji="1" lang="en-US" altLang="ja-JP" sz="1100" dirty="0">
                  <a:solidFill>
                    <a:schemeClr val="tx1"/>
                  </a:solidFill>
                </a:endParaRPr>
              </a:p>
              <a:p>
                <a:pPr algn="ctr"/>
                <a:r>
                  <a:rPr kumimoji="1" lang="en-US" altLang="ja-JP" sz="1100" dirty="0" err="1">
                    <a:solidFill>
                      <a:schemeClr val="tx1"/>
                    </a:solidFill>
                  </a:rPr>
                  <a:t>fromURL</a:t>
                </a:r>
                <a:endParaRPr kumimoji="1" lang="en-US" altLang="ja-JP" sz="1100" dirty="0">
                  <a:solidFill>
                    <a:schemeClr val="tx1"/>
                  </a:solidFill>
                </a:endParaRPr>
              </a:p>
            </p:txBody>
          </p:sp>
          <p:cxnSp>
            <p:nvCxnSpPr>
              <p:cNvPr id="17" name="直線矢印コネクタ 16">
                <a:extLst>
                  <a:ext uri="{FF2B5EF4-FFF2-40B4-BE49-F238E27FC236}">
                    <a16:creationId xmlns:a16="http://schemas.microsoft.com/office/drawing/2014/main" id="{0C75E1E4-D1FF-FA45-82EB-FF167B5E2B98}"/>
                  </a:ext>
                </a:extLst>
              </p:cNvPr>
              <p:cNvCxnSpPr>
                <a:cxnSpLocks/>
                <a:stCxn id="10" idx="2"/>
              </p:cNvCxnSpPr>
              <p:nvPr/>
            </p:nvCxnSpPr>
            <p:spPr>
              <a:xfrm>
                <a:off x="1910557" y="1300275"/>
                <a:ext cx="369019"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21" name="正方形/長方形 20">
                <a:extLst>
                  <a:ext uri="{FF2B5EF4-FFF2-40B4-BE49-F238E27FC236}">
                    <a16:creationId xmlns:a16="http://schemas.microsoft.com/office/drawing/2014/main" id="{A9B14F8D-40E6-F346-9916-BA55292B72DD}"/>
                  </a:ext>
                </a:extLst>
              </p:cNvPr>
              <p:cNvSpPr/>
              <p:nvPr/>
            </p:nvSpPr>
            <p:spPr>
              <a:xfrm>
                <a:off x="3215680" y="572001"/>
                <a:ext cx="1440160" cy="76876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数字カード</a:t>
                </a:r>
                <a:endParaRPr lang="en-US" altLang="ja-JP" sz="1100" dirty="0">
                  <a:solidFill>
                    <a:schemeClr val="tx1"/>
                  </a:solidFill>
                </a:endParaRPr>
              </a:p>
              <a:p>
                <a:pPr algn="ctr"/>
                <a:r>
                  <a:rPr lang="ja-JP" altLang="en-US" sz="1100">
                    <a:solidFill>
                      <a:schemeClr val="tx1"/>
                    </a:solidFill>
                  </a:rPr>
                  <a:t>の推定</a:t>
                </a:r>
                <a:endParaRPr lang="en-US" altLang="ja-JP" sz="1100" dirty="0">
                  <a:solidFill>
                    <a:schemeClr val="tx1"/>
                  </a:solidFill>
                </a:endParaRPr>
              </a:p>
              <a:p>
                <a:pPr algn="ctr"/>
                <a:r>
                  <a:rPr lang="en-US" altLang="ja-JP" sz="1100" dirty="0">
                    <a:solidFill>
                      <a:schemeClr val="tx1"/>
                    </a:solidFill>
                  </a:rPr>
                  <a:t>(CNN)</a:t>
                </a:r>
                <a:endParaRPr kumimoji="1" lang="en-US" altLang="ja-JP" sz="1100" dirty="0">
                  <a:solidFill>
                    <a:schemeClr val="tx1"/>
                  </a:solidFill>
                </a:endParaRPr>
              </a:p>
            </p:txBody>
          </p:sp>
          <p:sp>
            <p:nvSpPr>
              <p:cNvPr id="22" name="正方形/長方形 21">
                <a:extLst>
                  <a:ext uri="{FF2B5EF4-FFF2-40B4-BE49-F238E27FC236}">
                    <a16:creationId xmlns:a16="http://schemas.microsoft.com/office/drawing/2014/main" id="{FB6ECDE2-E0EA-1C4D-A9C9-B8D8EBC56B3E}"/>
                  </a:ext>
                </a:extLst>
              </p:cNvPr>
              <p:cNvSpPr/>
              <p:nvPr/>
            </p:nvSpPr>
            <p:spPr>
              <a:xfrm>
                <a:off x="3221792" y="1436097"/>
                <a:ext cx="1440160" cy="76876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カラーブロック</a:t>
                </a:r>
                <a:endParaRPr lang="en-US" altLang="ja-JP" sz="1100" dirty="0">
                  <a:solidFill>
                    <a:schemeClr val="tx1"/>
                  </a:solidFill>
                </a:endParaRPr>
              </a:p>
              <a:p>
                <a:pPr algn="ctr"/>
                <a:r>
                  <a:rPr lang="ja-JP" altLang="en-US" sz="1100">
                    <a:solidFill>
                      <a:schemeClr val="tx1"/>
                    </a:solidFill>
                  </a:rPr>
                  <a:t>の推定</a:t>
                </a:r>
                <a:endParaRPr lang="en-US" altLang="ja-JP" sz="1100" dirty="0">
                  <a:solidFill>
                    <a:schemeClr val="tx1"/>
                  </a:solidFill>
                </a:endParaRPr>
              </a:p>
              <a:p>
                <a:pPr algn="ctr"/>
                <a:r>
                  <a:rPr kumimoji="1" lang="en-US" altLang="ja-JP" sz="1000" dirty="0">
                    <a:solidFill>
                      <a:schemeClr val="tx1"/>
                    </a:solidFill>
                  </a:rPr>
                  <a:t>(Computer Visio</a:t>
                </a:r>
              </a:p>
              <a:p>
                <a:pPr algn="ctr"/>
                <a:r>
                  <a:rPr lang="en-US" altLang="ja-JP" sz="1000" dirty="0">
                    <a:solidFill>
                      <a:schemeClr val="tx1"/>
                    </a:solidFill>
                  </a:rPr>
                  <a:t>o</a:t>
                </a:r>
                <a:r>
                  <a:rPr kumimoji="1" lang="en-US" altLang="ja-JP" sz="1000" dirty="0">
                    <a:solidFill>
                      <a:schemeClr val="tx1"/>
                    </a:solidFill>
                  </a:rPr>
                  <a:t>r</a:t>
                </a:r>
              </a:p>
              <a:p>
                <a:pPr algn="ctr"/>
                <a:r>
                  <a:rPr lang="en-US" altLang="ja-JP" sz="1000" dirty="0">
                    <a:solidFill>
                      <a:schemeClr val="tx1"/>
                    </a:solidFill>
                  </a:rPr>
                  <a:t>CNN</a:t>
                </a:r>
                <a:r>
                  <a:rPr kumimoji="1" lang="en-US" altLang="ja-JP" sz="1000" dirty="0">
                    <a:solidFill>
                      <a:schemeClr val="tx1"/>
                    </a:solidFill>
                  </a:rPr>
                  <a:t>)</a:t>
                </a:r>
              </a:p>
            </p:txBody>
          </p:sp>
          <p:grpSp>
            <p:nvGrpSpPr>
              <p:cNvPr id="25" name="グループ化 24">
                <a:extLst>
                  <a:ext uri="{FF2B5EF4-FFF2-40B4-BE49-F238E27FC236}">
                    <a16:creationId xmlns:a16="http://schemas.microsoft.com/office/drawing/2014/main" id="{8D976FF4-4AA2-4041-BD66-FF75FFBAFC2A}"/>
                  </a:ext>
                </a:extLst>
              </p:cNvPr>
              <p:cNvGrpSpPr/>
              <p:nvPr/>
            </p:nvGrpSpPr>
            <p:grpSpPr>
              <a:xfrm>
                <a:off x="2864619" y="980728"/>
                <a:ext cx="375810" cy="839752"/>
                <a:chOff x="6858499" y="2276872"/>
                <a:chExt cx="1145363" cy="2959577"/>
              </a:xfrm>
              <a:solidFill>
                <a:schemeClr val="bg1"/>
              </a:solidFill>
            </p:grpSpPr>
            <p:cxnSp>
              <p:nvCxnSpPr>
                <p:cNvPr id="26" name="直線コネクタ 25">
                  <a:extLst>
                    <a:ext uri="{FF2B5EF4-FFF2-40B4-BE49-F238E27FC236}">
                      <a16:creationId xmlns:a16="http://schemas.microsoft.com/office/drawing/2014/main" id="{94593010-A7A8-6A40-BB97-A03AD8BA8F68}"/>
                    </a:ext>
                  </a:extLst>
                </p:cNvPr>
                <p:cNvCxnSpPr/>
                <p:nvPr/>
              </p:nvCxnSpPr>
              <p:spPr>
                <a:xfrm>
                  <a:off x="6858499" y="2276872"/>
                  <a:ext cx="1145363" cy="0"/>
                </a:xfrm>
                <a:prstGeom prst="line">
                  <a:avLst/>
                </a:prstGeom>
                <a:grpFill/>
                <a:ln w="19050" cap="rnd">
                  <a:solidFill>
                    <a:schemeClr val="accent1"/>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C62242E3-A477-FF48-855F-093FA0CFC87F}"/>
                    </a:ext>
                  </a:extLst>
                </p:cNvPr>
                <p:cNvCxnSpPr>
                  <a:cxnSpLocks/>
                </p:cNvCxnSpPr>
                <p:nvPr/>
              </p:nvCxnSpPr>
              <p:spPr>
                <a:xfrm rot="16200000">
                  <a:off x="5378711" y="3756661"/>
                  <a:ext cx="2959577" cy="0"/>
                </a:xfrm>
                <a:prstGeom prst="line">
                  <a:avLst/>
                </a:prstGeom>
                <a:grpFill/>
                <a:ln w="19050" cap="rnd">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29" name="直線矢印コネクタ 28">
                <a:extLst>
                  <a:ext uri="{FF2B5EF4-FFF2-40B4-BE49-F238E27FC236}">
                    <a16:creationId xmlns:a16="http://schemas.microsoft.com/office/drawing/2014/main" id="{CE796C2D-6D6A-0D4D-92B3-8AED05385947}"/>
                  </a:ext>
                </a:extLst>
              </p:cNvPr>
              <p:cNvCxnSpPr>
                <a:cxnSpLocks/>
              </p:cNvCxnSpPr>
              <p:nvPr/>
            </p:nvCxnSpPr>
            <p:spPr>
              <a:xfrm>
                <a:off x="2864619" y="1820480"/>
                <a:ext cx="351061"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31" name="直線矢印コネクタ 30">
                <a:extLst>
                  <a:ext uri="{FF2B5EF4-FFF2-40B4-BE49-F238E27FC236}">
                    <a16:creationId xmlns:a16="http://schemas.microsoft.com/office/drawing/2014/main" id="{E2027621-03C0-2F42-8832-54251DE0675E}"/>
                  </a:ext>
                </a:extLst>
              </p:cNvPr>
              <p:cNvCxnSpPr>
                <a:cxnSpLocks/>
              </p:cNvCxnSpPr>
              <p:nvPr/>
            </p:nvCxnSpPr>
            <p:spPr>
              <a:xfrm>
                <a:off x="2630637" y="1310540"/>
                <a:ext cx="233982" cy="0"/>
              </a:xfrm>
              <a:prstGeom prst="straightConnector1">
                <a:avLst/>
              </a:prstGeom>
              <a:ln w="19050">
                <a:headEnd w="sm" len="sm"/>
                <a:tailEnd type="none" w="sm" len="sm"/>
              </a:ln>
            </p:spPr>
            <p:style>
              <a:lnRef idx="1">
                <a:schemeClr val="accent1"/>
              </a:lnRef>
              <a:fillRef idx="0">
                <a:schemeClr val="accent1"/>
              </a:fillRef>
              <a:effectRef idx="0">
                <a:schemeClr val="accent1"/>
              </a:effectRef>
              <a:fontRef idx="minor">
                <a:schemeClr val="tx1"/>
              </a:fontRef>
            </p:style>
          </p:cxnSp>
          <p:sp>
            <p:nvSpPr>
              <p:cNvPr id="33" name="正方形/長方形 32">
                <a:extLst>
                  <a:ext uri="{FF2B5EF4-FFF2-40B4-BE49-F238E27FC236}">
                    <a16:creationId xmlns:a16="http://schemas.microsoft.com/office/drawing/2014/main" id="{47AC8F3B-CB2C-1C46-8930-FA238812184B}"/>
                  </a:ext>
                </a:extLst>
              </p:cNvPr>
              <p:cNvSpPr/>
              <p:nvPr/>
            </p:nvSpPr>
            <p:spPr>
              <a:xfrm>
                <a:off x="5015880" y="572000"/>
                <a:ext cx="1440160" cy="228093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ブロック並べ</a:t>
                </a:r>
                <a:endParaRPr lang="en-US" altLang="ja-JP" sz="1100" dirty="0">
                  <a:solidFill>
                    <a:schemeClr val="tx1"/>
                  </a:solidFill>
                </a:endParaRPr>
              </a:p>
              <a:p>
                <a:pPr algn="ctr"/>
                <a:r>
                  <a:rPr kumimoji="1" lang="ja-JP" altLang="en-US" sz="1100">
                    <a:solidFill>
                      <a:schemeClr val="tx1"/>
                    </a:solidFill>
                  </a:rPr>
                  <a:t>経路探索</a:t>
                </a:r>
                <a:endParaRPr kumimoji="1" lang="en-US" altLang="ja-JP" sz="1100" dirty="0">
                  <a:solidFill>
                    <a:schemeClr val="tx1"/>
                  </a:solidFill>
                </a:endParaRPr>
              </a:p>
              <a:p>
                <a:pPr algn="ctr"/>
                <a:r>
                  <a:rPr kumimoji="1" lang="en-US" altLang="ja-JP" sz="1100" dirty="0">
                    <a:solidFill>
                      <a:schemeClr val="tx1"/>
                    </a:solidFill>
                  </a:rPr>
                  <a:t>(A* search)</a:t>
                </a:r>
              </a:p>
            </p:txBody>
          </p:sp>
          <p:cxnSp>
            <p:nvCxnSpPr>
              <p:cNvPr id="34" name="直線矢印コネクタ 33">
                <a:extLst>
                  <a:ext uri="{FF2B5EF4-FFF2-40B4-BE49-F238E27FC236}">
                    <a16:creationId xmlns:a16="http://schemas.microsoft.com/office/drawing/2014/main" id="{27B0508D-3C81-9448-AF75-A81B50C2EEE6}"/>
                  </a:ext>
                </a:extLst>
              </p:cNvPr>
              <p:cNvCxnSpPr>
                <a:cxnSpLocks/>
              </p:cNvCxnSpPr>
              <p:nvPr/>
            </p:nvCxnSpPr>
            <p:spPr>
              <a:xfrm>
                <a:off x="4655840" y="1820480"/>
                <a:ext cx="351061"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35" name="直線矢印コネクタ 34">
                <a:extLst>
                  <a:ext uri="{FF2B5EF4-FFF2-40B4-BE49-F238E27FC236}">
                    <a16:creationId xmlns:a16="http://schemas.microsoft.com/office/drawing/2014/main" id="{C92FBBE7-B739-D349-BA1E-1974E9A4C161}"/>
                  </a:ext>
                </a:extLst>
              </p:cNvPr>
              <p:cNvCxnSpPr>
                <a:cxnSpLocks/>
              </p:cNvCxnSpPr>
              <p:nvPr/>
            </p:nvCxnSpPr>
            <p:spPr>
              <a:xfrm>
                <a:off x="4655840" y="956384"/>
                <a:ext cx="351061"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36" name="正方形/長方形 35">
                <a:extLst>
                  <a:ext uri="{FF2B5EF4-FFF2-40B4-BE49-F238E27FC236}">
                    <a16:creationId xmlns:a16="http://schemas.microsoft.com/office/drawing/2014/main" id="{99D41376-BE8A-F540-9BB0-CE19EE74381C}"/>
                  </a:ext>
                </a:extLst>
              </p:cNvPr>
              <p:cNvSpPr/>
              <p:nvPr/>
            </p:nvSpPr>
            <p:spPr>
              <a:xfrm>
                <a:off x="3215680" y="2348880"/>
                <a:ext cx="1008112" cy="50405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a:solidFill>
                      <a:schemeClr val="tx1"/>
                    </a:solidFill>
                  </a:rPr>
                  <a:t>走行体の</a:t>
                </a:r>
                <a:endParaRPr kumimoji="1" lang="en-US" altLang="ja-JP" sz="1100" dirty="0">
                  <a:solidFill>
                    <a:schemeClr val="tx1"/>
                  </a:solidFill>
                </a:endParaRPr>
              </a:p>
              <a:p>
                <a:pPr algn="ctr"/>
                <a:r>
                  <a:rPr kumimoji="1" lang="ja-JP" altLang="en-US" sz="1100">
                    <a:solidFill>
                      <a:schemeClr val="tx1"/>
                    </a:solidFill>
                  </a:rPr>
                  <a:t>位置取得</a:t>
                </a:r>
                <a:endParaRPr kumimoji="1" lang="en-US" altLang="ja-JP" sz="1100" dirty="0">
                  <a:solidFill>
                    <a:schemeClr val="tx1"/>
                  </a:solidFill>
                </a:endParaRPr>
              </a:p>
            </p:txBody>
          </p:sp>
          <p:cxnSp>
            <p:nvCxnSpPr>
              <p:cNvPr id="40" name="直線矢印コネクタ 39">
                <a:extLst>
                  <a:ext uri="{FF2B5EF4-FFF2-40B4-BE49-F238E27FC236}">
                    <a16:creationId xmlns:a16="http://schemas.microsoft.com/office/drawing/2014/main" id="{9BB3F302-7901-0349-954E-BC3538C32627}"/>
                  </a:ext>
                </a:extLst>
              </p:cNvPr>
              <p:cNvCxnSpPr>
                <a:cxnSpLocks/>
              </p:cNvCxnSpPr>
              <p:nvPr/>
            </p:nvCxnSpPr>
            <p:spPr>
              <a:xfrm>
                <a:off x="4232771" y="2600908"/>
                <a:ext cx="77413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58" name="正方形/長方形 57">
                <a:extLst>
                  <a:ext uri="{FF2B5EF4-FFF2-40B4-BE49-F238E27FC236}">
                    <a16:creationId xmlns:a16="http://schemas.microsoft.com/office/drawing/2014/main" id="{FCD6134E-B0EE-614F-8EA2-37F0B42D0DFA}"/>
                  </a:ext>
                </a:extLst>
              </p:cNvPr>
              <p:cNvSpPr/>
              <p:nvPr/>
            </p:nvSpPr>
            <p:spPr>
              <a:xfrm>
                <a:off x="3217551" y="3956377"/>
                <a:ext cx="2446401"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100" dirty="0">
                    <a:solidFill>
                      <a:schemeClr val="tx1"/>
                    </a:solidFill>
                  </a:rPr>
                  <a:t>Bluetooth</a:t>
                </a:r>
              </a:p>
            </p:txBody>
          </p:sp>
          <p:sp>
            <p:nvSpPr>
              <p:cNvPr id="59" name="正方形/長方形 58">
                <a:extLst>
                  <a:ext uri="{FF2B5EF4-FFF2-40B4-BE49-F238E27FC236}">
                    <a16:creationId xmlns:a16="http://schemas.microsoft.com/office/drawing/2014/main" id="{C02DE10B-F676-9C47-A9A0-62B11226428E}"/>
                  </a:ext>
                </a:extLst>
              </p:cNvPr>
              <p:cNvSpPr/>
              <p:nvPr/>
            </p:nvSpPr>
            <p:spPr>
              <a:xfrm>
                <a:off x="3229331" y="3161607"/>
                <a:ext cx="2422840"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100" dirty="0">
                    <a:solidFill>
                      <a:schemeClr val="tx1"/>
                    </a:solidFill>
                  </a:rPr>
                  <a:t>Bluetooth</a:t>
                </a:r>
              </a:p>
            </p:txBody>
          </p:sp>
          <p:cxnSp>
            <p:nvCxnSpPr>
              <p:cNvPr id="63" name="直線矢印コネクタ 62">
                <a:extLst>
                  <a:ext uri="{FF2B5EF4-FFF2-40B4-BE49-F238E27FC236}">
                    <a16:creationId xmlns:a16="http://schemas.microsoft.com/office/drawing/2014/main" id="{8AD7BE0A-79C3-FD4F-89C8-2176D9FF085C}"/>
                  </a:ext>
                </a:extLst>
              </p:cNvPr>
              <p:cNvCxnSpPr>
                <a:cxnSpLocks/>
                <a:endCxn id="59" idx="2"/>
              </p:cNvCxnSpPr>
              <p:nvPr/>
            </p:nvCxnSpPr>
            <p:spPr>
              <a:xfrm flipV="1">
                <a:off x="4440283" y="3512668"/>
                <a:ext cx="468" cy="419366"/>
              </a:xfrm>
              <a:prstGeom prst="straightConnector1">
                <a:avLst/>
              </a:prstGeom>
              <a:ln w="1905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7" name="直線矢印コネクタ 66">
                <a:extLst>
                  <a:ext uri="{FF2B5EF4-FFF2-40B4-BE49-F238E27FC236}">
                    <a16:creationId xmlns:a16="http://schemas.microsoft.com/office/drawing/2014/main" id="{58B8FEB4-B8DE-FD49-81C8-9EC08816B195}"/>
                  </a:ext>
                </a:extLst>
              </p:cNvPr>
              <p:cNvCxnSpPr>
                <a:cxnSpLocks/>
              </p:cNvCxnSpPr>
              <p:nvPr/>
            </p:nvCxnSpPr>
            <p:spPr>
              <a:xfrm flipV="1">
                <a:off x="3719736" y="2844779"/>
                <a:ext cx="0" cy="316828"/>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69" name="直線矢印コネクタ 68">
                <a:extLst>
                  <a:ext uri="{FF2B5EF4-FFF2-40B4-BE49-F238E27FC236}">
                    <a16:creationId xmlns:a16="http://schemas.microsoft.com/office/drawing/2014/main" id="{A5F90F65-0547-CC47-8D2D-2C3144A8973A}"/>
                  </a:ext>
                </a:extLst>
              </p:cNvPr>
              <p:cNvCxnSpPr>
                <a:cxnSpLocks/>
              </p:cNvCxnSpPr>
              <p:nvPr/>
            </p:nvCxnSpPr>
            <p:spPr>
              <a:xfrm>
                <a:off x="5375920" y="2852937"/>
                <a:ext cx="0" cy="316828"/>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grpSp>
        <p:cxnSp>
          <p:nvCxnSpPr>
            <p:cNvPr id="61" name="直線矢印コネクタ 60">
              <a:extLst>
                <a:ext uri="{FF2B5EF4-FFF2-40B4-BE49-F238E27FC236}">
                  <a16:creationId xmlns:a16="http://schemas.microsoft.com/office/drawing/2014/main" id="{0FDD658B-A2CC-7245-8DFD-60815F4B0478}"/>
                </a:ext>
              </a:extLst>
            </p:cNvPr>
            <p:cNvCxnSpPr>
              <a:cxnSpLocks/>
              <a:endCxn id="58" idx="2"/>
            </p:cNvCxnSpPr>
            <p:nvPr/>
          </p:nvCxnSpPr>
          <p:spPr>
            <a:xfrm flipV="1">
              <a:off x="5096867" y="4307438"/>
              <a:ext cx="936" cy="895614"/>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70" name="直線矢印コネクタ 69">
              <a:extLst>
                <a:ext uri="{FF2B5EF4-FFF2-40B4-BE49-F238E27FC236}">
                  <a16:creationId xmlns:a16="http://schemas.microsoft.com/office/drawing/2014/main" id="{C399165E-24EE-5B49-B9E1-5846024EC1E2}"/>
                </a:ext>
              </a:extLst>
            </p:cNvPr>
            <p:cNvCxnSpPr>
              <a:cxnSpLocks/>
            </p:cNvCxnSpPr>
            <p:nvPr/>
          </p:nvCxnSpPr>
          <p:spPr>
            <a:xfrm>
              <a:off x="6022640" y="4307438"/>
              <a:ext cx="0" cy="540415"/>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42" name="正方形/長方形 41">
              <a:extLst>
                <a:ext uri="{FF2B5EF4-FFF2-40B4-BE49-F238E27FC236}">
                  <a16:creationId xmlns:a16="http://schemas.microsoft.com/office/drawing/2014/main" id="{3AB49827-6DFB-2045-984F-8C1F46BB9A6F}"/>
                </a:ext>
              </a:extLst>
            </p:cNvPr>
            <p:cNvSpPr/>
            <p:nvPr/>
          </p:nvSpPr>
          <p:spPr>
            <a:xfrm>
              <a:off x="3440683" y="4820473"/>
              <a:ext cx="1440160" cy="76876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a:solidFill>
                    <a:schemeClr val="tx1"/>
                  </a:solidFill>
                </a:rPr>
                <a:t>自己位置推定</a:t>
              </a:r>
              <a:endParaRPr kumimoji="1" lang="en-US" altLang="ja-JP" sz="1100" dirty="0">
                <a:solidFill>
                  <a:schemeClr val="tx1"/>
                </a:solidFill>
              </a:endParaRPr>
            </a:p>
            <a:p>
              <a:pPr algn="ctr"/>
              <a:r>
                <a:rPr lang="en-US" altLang="ja-JP" sz="1100" dirty="0">
                  <a:solidFill>
                    <a:schemeClr val="tx1"/>
                  </a:solidFill>
                </a:rPr>
                <a:t>(</a:t>
              </a:r>
              <a:r>
                <a:rPr lang="en-US" altLang="ja-JP" sz="1100" dirty="0" err="1">
                  <a:solidFill>
                    <a:schemeClr val="tx1"/>
                  </a:solidFill>
                </a:rPr>
                <a:t>Kalman</a:t>
              </a:r>
              <a:r>
                <a:rPr lang="en-US" altLang="ja-JP" sz="1100" dirty="0">
                  <a:solidFill>
                    <a:schemeClr val="tx1"/>
                  </a:solidFill>
                </a:rPr>
                <a:t> Filter)</a:t>
              </a:r>
              <a:endParaRPr kumimoji="1" lang="en-US" altLang="ja-JP" sz="1100" dirty="0">
                <a:solidFill>
                  <a:schemeClr val="tx1"/>
                </a:solidFill>
              </a:endParaRPr>
            </a:p>
          </p:txBody>
        </p:sp>
        <p:sp>
          <p:nvSpPr>
            <p:cNvPr id="44" name="正方形/長方形 43">
              <a:extLst>
                <a:ext uri="{FF2B5EF4-FFF2-40B4-BE49-F238E27FC236}">
                  <a16:creationId xmlns:a16="http://schemas.microsoft.com/office/drawing/2014/main" id="{CF825F77-4BA7-ED4F-A4FA-47AF9472B67F}"/>
                </a:ext>
              </a:extLst>
            </p:cNvPr>
            <p:cNvSpPr/>
            <p:nvPr/>
          </p:nvSpPr>
          <p:spPr>
            <a:xfrm>
              <a:off x="3440683" y="5743111"/>
              <a:ext cx="1440160" cy="76876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a:solidFill>
                    <a:schemeClr val="tx1"/>
                  </a:solidFill>
                </a:rPr>
                <a:t>ライン推定</a:t>
              </a:r>
              <a:endParaRPr kumimoji="1" lang="en-US" altLang="ja-JP" sz="1100" dirty="0">
                <a:solidFill>
                  <a:schemeClr val="tx1"/>
                </a:solidFill>
              </a:endParaRPr>
            </a:p>
            <a:p>
              <a:pPr algn="ctr"/>
              <a:r>
                <a:rPr lang="en-US" altLang="ja-JP" sz="1100" dirty="0">
                  <a:solidFill>
                    <a:schemeClr val="tx1"/>
                  </a:solidFill>
                </a:rPr>
                <a:t>(</a:t>
              </a:r>
              <a:r>
                <a:rPr lang="ja-JP" altLang="en-US" sz="1100">
                  <a:solidFill>
                    <a:schemeClr val="tx1"/>
                  </a:solidFill>
                </a:rPr>
                <a:t>ニューラル</a:t>
              </a:r>
              <a:endParaRPr lang="en-US" altLang="ja-JP" sz="1100" dirty="0">
                <a:solidFill>
                  <a:schemeClr val="tx1"/>
                </a:solidFill>
              </a:endParaRPr>
            </a:p>
            <a:p>
              <a:pPr algn="ctr"/>
              <a:r>
                <a:rPr lang="ja-JP" altLang="en-US" sz="1100">
                  <a:solidFill>
                    <a:schemeClr val="tx1"/>
                  </a:solidFill>
                </a:rPr>
                <a:t>ネットワーク</a:t>
              </a:r>
              <a:r>
                <a:rPr lang="en-US" altLang="ja-JP" sz="1100" dirty="0">
                  <a:solidFill>
                    <a:schemeClr val="tx1"/>
                  </a:solidFill>
                </a:rPr>
                <a:t>??)</a:t>
              </a:r>
              <a:endParaRPr kumimoji="1" lang="en-US" altLang="ja-JP" sz="1100" dirty="0">
                <a:solidFill>
                  <a:schemeClr val="tx1"/>
                </a:solidFill>
              </a:endParaRPr>
            </a:p>
          </p:txBody>
        </p:sp>
        <p:cxnSp>
          <p:nvCxnSpPr>
            <p:cNvPr id="46" name="直線矢印コネクタ 45">
              <a:extLst>
                <a:ext uri="{FF2B5EF4-FFF2-40B4-BE49-F238E27FC236}">
                  <a16:creationId xmlns:a16="http://schemas.microsoft.com/office/drawing/2014/main" id="{12E145D7-9DCC-6D44-AFD5-4FB2F71D0609}"/>
                </a:ext>
              </a:extLst>
            </p:cNvPr>
            <p:cNvCxnSpPr>
              <a:cxnSpLocks/>
            </p:cNvCxnSpPr>
            <p:nvPr/>
          </p:nvCxnSpPr>
          <p:spPr>
            <a:xfrm flipV="1">
              <a:off x="2687198" y="6122568"/>
              <a:ext cx="753485" cy="9853"/>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49" name="直線矢印コネクタ 48">
              <a:extLst>
                <a:ext uri="{FF2B5EF4-FFF2-40B4-BE49-F238E27FC236}">
                  <a16:creationId xmlns:a16="http://schemas.microsoft.com/office/drawing/2014/main" id="{9AE8D64D-5FB9-5142-BF6F-6AEAF823498B}"/>
                </a:ext>
              </a:extLst>
            </p:cNvPr>
            <p:cNvCxnSpPr>
              <a:cxnSpLocks/>
            </p:cNvCxnSpPr>
            <p:nvPr/>
          </p:nvCxnSpPr>
          <p:spPr>
            <a:xfrm>
              <a:off x="2687198" y="5013176"/>
              <a:ext cx="753485" cy="1"/>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grpSp>
          <p:nvGrpSpPr>
            <p:cNvPr id="50" name="グループ化 49">
              <a:extLst>
                <a:ext uri="{FF2B5EF4-FFF2-40B4-BE49-F238E27FC236}">
                  <a16:creationId xmlns:a16="http://schemas.microsoft.com/office/drawing/2014/main" id="{4FD697CC-C8CC-7848-89C2-3BAE3DC8D0E8}"/>
                </a:ext>
              </a:extLst>
            </p:cNvPr>
            <p:cNvGrpSpPr/>
            <p:nvPr/>
          </p:nvGrpSpPr>
          <p:grpSpPr>
            <a:xfrm>
              <a:off x="3064873" y="5445225"/>
              <a:ext cx="375810" cy="692124"/>
              <a:chOff x="6858499" y="2276872"/>
              <a:chExt cx="1145363" cy="2959577"/>
            </a:xfrm>
            <a:solidFill>
              <a:schemeClr val="bg1"/>
            </a:solidFill>
          </p:grpSpPr>
          <p:cxnSp>
            <p:nvCxnSpPr>
              <p:cNvPr id="51" name="直線コネクタ 50">
                <a:extLst>
                  <a:ext uri="{FF2B5EF4-FFF2-40B4-BE49-F238E27FC236}">
                    <a16:creationId xmlns:a16="http://schemas.microsoft.com/office/drawing/2014/main" id="{3BABA7F0-0122-8346-AC3E-035B13322D7A}"/>
                  </a:ext>
                </a:extLst>
              </p:cNvPr>
              <p:cNvCxnSpPr/>
              <p:nvPr/>
            </p:nvCxnSpPr>
            <p:spPr>
              <a:xfrm>
                <a:off x="6858499" y="2276872"/>
                <a:ext cx="1145363" cy="0"/>
              </a:xfrm>
              <a:prstGeom prst="line">
                <a:avLst/>
              </a:prstGeom>
              <a:grpFill/>
              <a:ln w="19050" cap="rnd">
                <a:solidFill>
                  <a:schemeClr val="accent1"/>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52" name="直線コネクタ 51">
                <a:extLst>
                  <a:ext uri="{FF2B5EF4-FFF2-40B4-BE49-F238E27FC236}">
                    <a16:creationId xmlns:a16="http://schemas.microsoft.com/office/drawing/2014/main" id="{CCC5EF9F-F13F-8549-B737-FE939D824981}"/>
                  </a:ext>
                </a:extLst>
              </p:cNvPr>
              <p:cNvCxnSpPr>
                <a:cxnSpLocks/>
              </p:cNvCxnSpPr>
              <p:nvPr/>
            </p:nvCxnSpPr>
            <p:spPr>
              <a:xfrm rot="16200000">
                <a:off x="5378711" y="3756661"/>
                <a:ext cx="2959577" cy="0"/>
              </a:xfrm>
              <a:prstGeom prst="line">
                <a:avLst/>
              </a:prstGeom>
              <a:grpFill/>
              <a:ln w="19050" cap="rnd">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54" name="直線矢印コネクタ 53">
              <a:extLst>
                <a:ext uri="{FF2B5EF4-FFF2-40B4-BE49-F238E27FC236}">
                  <a16:creationId xmlns:a16="http://schemas.microsoft.com/office/drawing/2014/main" id="{18510E2F-F315-6B48-A5FC-6A08BCB8C9A4}"/>
                </a:ext>
              </a:extLst>
            </p:cNvPr>
            <p:cNvCxnSpPr>
              <a:cxnSpLocks/>
            </p:cNvCxnSpPr>
            <p:nvPr/>
          </p:nvCxnSpPr>
          <p:spPr>
            <a:xfrm>
              <a:off x="4888863" y="5204856"/>
              <a:ext cx="77413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55" name="直線矢印コネクタ 54">
              <a:extLst>
                <a:ext uri="{FF2B5EF4-FFF2-40B4-BE49-F238E27FC236}">
                  <a16:creationId xmlns:a16="http://schemas.microsoft.com/office/drawing/2014/main" id="{991B49FD-B796-0D40-9F72-56F5010F4667}"/>
                </a:ext>
              </a:extLst>
            </p:cNvPr>
            <p:cNvCxnSpPr>
              <a:cxnSpLocks/>
            </p:cNvCxnSpPr>
            <p:nvPr/>
          </p:nvCxnSpPr>
          <p:spPr>
            <a:xfrm>
              <a:off x="4888863" y="6127494"/>
              <a:ext cx="77413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56" name="直線矢印コネクタ 55">
              <a:extLst>
                <a:ext uri="{FF2B5EF4-FFF2-40B4-BE49-F238E27FC236}">
                  <a16:creationId xmlns:a16="http://schemas.microsoft.com/office/drawing/2014/main" id="{AD45177B-D6BC-3B4D-A0E9-D1B3DD1048C5}"/>
                </a:ext>
              </a:extLst>
            </p:cNvPr>
            <p:cNvCxnSpPr>
              <a:cxnSpLocks/>
            </p:cNvCxnSpPr>
            <p:nvPr/>
          </p:nvCxnSpPr>
          <p:spPr>
            <a:xfrm>
              <a:off x="7111010" y="6044673"/>
              <a:ext cx="77413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57" name="正方形/長方形 56">
              <a:extLst>
                <a:ext uri="{FF2B5EF4-FFF2-40B4-BE49-F238E27FC236}">
                  <a16:creationId xmlns:a16="http://schemas.microsoft.com/office/drawing/2014/main" id="{A373726B-E3DC-F548-B330-C7DA7105410B}"/>
                </a:ext>
              </a:extLst>
            </p:cNvPr>
            <p:cNvSpPr/>
            <p:nvPr/>
          </p:nvSpPr>
          <p:spPr>
            <a:xfrm>
              <a:off x="5675086" y="4834162"/>
              <a:ext cx="1440160" cy="169889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目標運動量の</a:t>
              </a:r>
              <a:endParaRPr lang="en-US" altLang="ja-JP" sz="1100" dirty="0">
                <a:solidFill>
                  <a:schemeClr val="tx1"/>
                </a:solidFill>
              </a:endParaRPr>
            </a:p>
            <a:p>
              <a:pPr algn="ctr"/>
              <a:r>
                <a:rPr kumimoji="1" lang="ja-JP" altLang="en-US" sz="1100">
                  <a:solidFill>
                    <a:schemeClr val="tx1"/>
                  </a:solidFill>
                </a:rPr>
                <a:t>判定</a:t>
              </a:r>
              <a:endParaRPr kumimoji="1" lang="en-US" altLang="ja-JP" sz="1100" dirty="0">
                <a:solidFill>
                  <a:schemeClr val="tx1"/>
                </a:solidFill>
              </a:endParaRPr>
            </a:p>
          </p:txBody>
        </p:sp>
        <p:sp>
          <p:nvSpPr>
            <p:cNvPr id="45" name="正方形/長方形 44">
              <a:extLst>
                <a:ext uri="{FF2B5EF4-FFF2-40B4-BE49-F238E27FC236}">
                  <a16:creationId xmlns:a16="http://schemas.microsoft.com/office/drawing/2014/main" id="{CA0F5CE7-513F-AE47-A57A-8B354721724E}"/>
                </a:ext>
              </a:extLst>
            </p:cNvPr>
            <p:cNvSpPr/>
            <p:nvPr/>
          </p:nvSpPr>
          <p:spPr>
            <a:xfrm rot="16200000">
              <a:off x="2159649" y="5951964"/>
              <a:ext cx="768767"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Color</a:t>
              </a:r>
            </a:p>
            <a:p>
              <a:pPr algn="ctr"/>
              <a:r>
                <a:rPr kumimoji="1" lang="en-US" altLang="ja-JP" sz="1100" dirty="0">
                  <a:solidFill>
                    <a:schemeClr val="tx1"/>
                  </a:solidFill>
                </a:rPr>
                <a:t>Sensor</a:t>
              </a:r>
            </a:p>
          </p:txBody>
        </p:sp>
        <p:sp>
          <p:nvSpPr>
            <p:cNvPr id="48" name="正方形/長方形 47">
              <a:extLst>
                <a:ext uri="{FF2B5EF4-FFF2-40B4-BE49-F238E27FC236}">
                  <a16:creationId xmlns:a16="http://schemas.microsoft.com/office/drawing/2014/main" id="{3851518B-85C5-3D4C-B596-19BB33220289}"/>
                </a:ext>
              </a:extLst>
            </p:cNvPr>
            <p:cNvSpPr/>
            <p:nvPr/>
          </p:nvSpPr>
          <p:spPr>
            <a:xfrm rot="16200000">
              <a:off x="2159649" y="5029326"/>
              <a:ext cx="768767"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Motor</a:t>
              </a:r>
            </a:p>
            <a:p>
              <a:pPr algn="ctr"/>
              <a:r>
                <a:rPr kumimoji="1" lang="en-US" altLang="ja-JP" sz="1100" dirty="0">
                  <a:solidFill>
                    <a:schemeClr val="tx1"/>
                  </a:solidFill>
                </a:rPr>
                <a:t>Encoder</a:t>
              </a:r>
            </a:p>
          </p:txBody>
        </p:sp>
        <p:sp>
          <p:nvSpPr>
            <p:cNvPr id="72" name="正方形/長方形 71">
              <a:extLst>
                <a:ext uri="{FF2B5EF4-FFF2-40B4-BE49-F238E27FC236}">
                  <a16:creationId xmlns:a16="http://schemas.microsoft.com/office/drawing/2014/main" id="{21E0CB5D-F19C-4F42-B9C3-71C5F6A46C26}"/>
                </a:ext>
              </a:extLst>
            </p:cNvPr>
            <p:cNvSpPr/>
            <p:nvPr/>
          </p:nvSpPr>
          <p:spPr>
            <a:xfrm rot="16200000">
              <a:off x="9022492" y="5508081"/>
              <a:ext cx="1726278"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100" dirty="0">
                  <a:solidFill>
                    <a:schemeClr val="tx1"/>
                  </a:solidFill>
                </a:rPr>
                <a:t>Motor </a:t>
              </a:r>
              <a:r>
                <a:rPr kumimoji="1" lang="en-US" altLang="ja-JP" sz="1100" dirty="0" err="1">
                  <a:solidFill>
                    <a:schemeClr val="tx1"/>
                  </a:solidFill>
                </a:rPr>
                <a:t>Ctl</a:t>
              </a:r>
              <a:endParaRPr kumimoji="1" lang="en-US" altLang="ja-JP" sz="1100" dirty="0">
                <a:solidFill>
                  <a:schemeClr val="tx1"/>
                </a:solidFill>
              </a:endParaRPr>
            </a:p>
          </p:txBody>
        </p:sp>
        <p:cxnSp>
          <p:nvCxnSpPr>
            <p:cNvPr id="73" name="直線矢印コネクタ 72">
              <a:extLst>
                <a:ext uri="{FF2B5EF4-FFF2-40B4-BE49-F238E27FC236}">
                  <a16:creationId xmlns:a16="http://schemas.microsoft.com/office/drawing/2014/main" id="{70A0A0D6-4095-644F-9E05-521362C08BC4}"/>
                </a:ext>
              </a:extLst>
            </p:cNvPr>
            <p:cNvCxnSpPr>
              <a:cxnSpLocks/>
            </p:cNvCxnSpPr>
            <p:nvPr/>
          </p:nvCxnSpPr>
          <p:spPr>
            <a:xfrm>
              <a:off x="9343258" y="6044673"/>
              <a:ext cx="366842"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75" name="正方形/長方形 74">
              <a:extLst>
                <a:ext uri="{FF2B5EF4-FFF2-40B4-BE49-F238E27FC236}">
                  <a16:creationId xmlns:a16="http://schemas.microsoft.com/office/drawing/2014/main" id="{24DE1073-C04E-8145-991F-C8E226827FF5}"/>
                </a:ext>
              </a:extLst>
            </p:cNvPr>
            <p:cNvSpPr/>
            <p:nvPr/>
          </p:nvSpPr>
          <p:spPr>
            <a:xfrm rot="16200000">
              <a:off x="10432630" y="5508081"/>
              <a:ext cx="768767"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Motors</a:t>
              </a:r>
            </a:p>
          </p:txBody>
        </p:sp>
        <p:cxnSp>
          <p:nvCxnSpPr>
            <p:cNvPr id="76" name="直線矢印コネクタ 75">
              <a:extLst>
                <a:ext uri="{FF2B5EF4-FFF2-40B4-BE49-F238E27FC236}">
                  <a16:creationId xmlns:a16="http://schemas.microsoft.com/office/drawing/2014/main" id="{C1AACA67-F0A0-EF42-A587-59B1744A87F3}"/>
                </a:ext>
              </a:extLst>
            </p:cNvPr>
            <p:cNvCxnSpPr>
              <a:cxnSpLocks/>
            </p:cNvCxnSpPr>
            <p:nvPr/>
          </p:nvCxnSpPr>
          <p:spPr>
            <a:xfrm>
              <a:off x="10061162" y="5683611"/>
              <a:ext cx="580321"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84" name="正方形/長方形 83">
              <a:extLst>
                <a:ext uri="{FF2B5EF4-FFF2-40B4-BE49-F238E27FC236}">
                  <a16:creationId xmlns:a16="http://schemas.microsoft.com/office/drawing/2014/main" id="{155DFE3D-0463-1943-80FB-B341FAEC17BA}"/>
                </a:ext>
              </a:extLst>
            </p:cNvPr>
            <p:cNvSpPr/>
            <p:nvPr/>
          </p:nvSpPr>
          <p:spPr>
            <a:xfrm>
              <a:off x="7889237" y="3956377"/>
              <a:ext cx="1440160" cy="120183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走行体</a:t>
              </a:r>
              <a:endParaRPr lang="en-US" altLang="ja-JP" sz="1100" dirty="0">
                <a:solidFill>
                  <a:schemeClr val="tx1"/>
                </a:solidFill>
              </a:endParaRPr>
            </a:p>
            <a:p>
              <a:pPr algn="ctr"/>
              <a:r>
                <a:rPr kumimoji="1" lang="ja-JP" altLang="en-US" sz="1100">
                  <a:solidFill>
                    <a:schemeClr val="tx1"/>
                  </a:solidFill>
                </a:rPr>
                <a:t>物理モデル</a:t>
              </a:r>
              <a:endParaRPr kumimoji="1" lang="en-US" altLang="ja-JP" sz="1100" dirty="0">
                <a:solidFill>
                  <a:schemeClr val="tx1"/>
                </a:solidFill>
              </a:endParaRPr>
            </a:p>
          </p:txBody>
        </p:sp>
        <p:sp>
          <p:nvSpPr>
            <p:cNvPr id="85" name="正方形/長方形 84">
              <a:extLst>
                <a:ext uri="{FF2B5EF4-FFF2-40B4-BE49-F238E27FC236}">
                  <a16:creationId xmlns:a16="http://schemas.microsoft.com/office/drawing/2014/main" id="{48AC5AFF-6459-B846-BC0F-534F0AD7F3F7}"/>
                </a:ext>
              </a:extLst>
            </p:cNvPr>
            <p:cNvSpPr/>
            <p:nvPr/>
          </p:nvSpPr>
          <p:spPr>
            <a:xfrm>
              <a:off x="7889237" y="5468609"/>
              <a:ext cx="1440160" cy="115212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走行体</a:t>
              </a:r>
              <a:endParaRPr lang="en-US" altLang="ja-JP" sz="1100" dirty="0">
                <a:solidFill>
                  <a:schemeClr val="tx1"/>
                </a:solidFill>
              </a:endParaRPr>
            </a:p>
            <a:p>
              <a:pPr algn="ctr"/>
              <a:r>
                <a:rPr lang="ja-JP" altLang="en-US" sz="1100">
                  <a:solidFill>
                    <a:schemeClr val="tx1"/>
                  </a:solidFill>
                </a:rPr>
                <a:t>制御</a:t>
              </a:r>
              <a:endParaRPr kumimoji="1" lang="en-US" altLang="ja-JP" sz="1100" dirty="0">
                <a:solidFill>
                  <a:schemeClr val="tx1"/>
                </a:solidFill>
              </a:endParaRPr>
            </a:p>
          </p:txBody>
        </p:sp>
        <p:grpSp>
          <p:nvGrpSpPr>
            <p:cNvPr id="86" name="グループ化 85">
              <a:extLst>
                <a:ext uri="{FF2B5EF4-FFF2-40B4-BE49-F238E27FC236}">
                  <a16:creationId xmlns:a16="http://schemas.microsoft.com/office/drawing/2014/main" id="{DC56E049-88E5-CB48-AADC-D31FB1E0A5C1}"/>
                </a:ext>
              </a:extLst>
            </p:cNvPr>
            <p:cNvGrpSpPr/>
            <p:nvPr/>
          </p:nvGrpSpPr>
          <p:grpSpPr>
            <a:xfrm>
              <a:off x="8443826" y="5158214"/>
              <a:ext cx="330982" cy="316828"/>
              <a:chOff x="8256240" y="2020356"/>
              <a:chExt cx="330982" cy="316828"/>
            </a:xfrm>
          </p:grpSpPr>
          <p:cxnSp>
            <p:nvCxnSpPr>
              <p:cNvPr id="87" name="直線矢印コネクタ 86">
                <a:extLst>
                  <a:ext uri="{FF2B5EF4-FFF2-40B4-BE49-F238E27FC236}">
                    <a16:creationId xmlns:a16="http://schemas.microsoft.com/office/drawing/2014/main" id="{2B4833A7-5DD6-7042-8379-6820E00C9893}"/>
                  </a:ext>
                </a:extLst>
              </p:cNvPr>
              <p:cNvCxnSpPr>
                <a:cxnSpLocks/>
              </p:cNvCxnSpPr>
              <p:nvPr/>
            </p:nvCxnSpPr>
            <p:spPr>
              <a:xfrm flipV="1">
                <a:off x="8256240" y="2020356"/>
                <a:ext cx="0" cy="316828"/>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88" name="直線矢印コネクタ 87">
                <a:extLst>
                  <a:ext uri="{FF2B5EF4-FFF2-40B4-BE49-F238E27FC236}">
                    <a16:creationId xmlns:a16="http://schemas.microsoft.com/office/drawing/2014/main" id="{5652B8CC-858A-C944-847A-A21A8DE91185}"/>
                  </a:ext>
                </a:extLst>
              </p:cNvPr>
              <p:cNvCxnSpPr>
                <a:cxnSpLocks/>
              </p:cNvCxnSpPr>
              <p:nvPr/>
            </p:nvCxnSpPr>
            <p:spPr>
              <a:xfrm>
                <a:off x="8587222" y="2020356"/>
                <a:ext cx="0" cy="316828"/>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grpSp>
        <p:sp>
          <p:nvSpPr>
            <p:cNvPr id="1035" name="角丸四角形 1034">
              <a:extLst>
                <a:ext uri="{FF2B5EF4-FFF2-40B4-BE49-F238E27FC236}">
                  <a16:creationId xmlns:a16="http://schemas.microsoft.com/office/drawing/2014/main" id="{D2D7D303-E91F-844B-BA92-707DFB4B499D}"/>
                </a:ext>
              </a:extLst>
            </p:cNvPr>
            <p:cNvSpPr/>
            <p:nvPr/>
          </p:nvSpPr>
          <p:spPr>
            <a:xfrm>
              <a:off x="2216548" y="4469411"/>
              <a:ext cx="2792370" cy="2151326"/>
            </a:xfrm>
            <a:prstGeom prst="roundRect">
              <a:avLst>
                <a:gd name="adj" fmla="val 4978"/>
              </a:avLst>
            </a:prstGeom>
            <a:noFill/>
            <a:ln w="38100">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400">
                  <a:solidFill>
                    <a:schemeClr val="tx1"/>
                  </a:solidFill>
                </a:rPr>
                <a:t>認知</a:t>
              </a:r>
              <a:endParaRPr kumimoji="1" lang="ja-JP" altLang="en-US" dirty="0" err="1">
                <a:solidFill>
                  <a:schemeClr val="tx1"/>
                </a:solidFill>
              </a:endParaRPr>
            </a:p>
          </p:txBody>
        </p:sp>
        <p:sp>
          <p:nvSpPr>
            <p:cNvPr id="91" name="角丸四角形 90">
              <a:extLst>
                <a:ext uri="{FF2B5EF4-FFF2-40B4-BE49-F238E27FC236}">
                  <a16:creationId xmlns:a16="http://schemas.microsoft.com/office/drawing/2014/main" id="{DA542AF9-A939-B04E-A163-0EF4DDCE077D}"/>
                </a:ext>
              </a:extLst>
            </p:cNvPr>
            <p:cNvSpPr/>
            <p:nvPr/>
          </p:nvSpPr>
          <p:spPr>
            <a:xfrm>
              <a:off x="5519936" y="4469410"/>
              <a:ext cx="1750461" cy="2151327"/>
            </a:xfrm>
            <a:prstGeom prst="roundRect">
              <a:avLst>
                <a:gd name="adj" fmla="val 4978"/>
              </a:avLst>
            </a:prstGeom>
            <a:noFill/>
            <a:ln w="38100">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400">
                  <a:solidFill>
                    <a:schemeClr val="tx1"/>
                  </a:solidFill>
                </a:rPr>
                <a:t>判断</a:t>
              </a:r>
              <a:endParaRPr kumimoji="1" lang="ja-JP" altLang="en-US" dirty="0" err="1">
                <a:solidFill>
                  <a:schemeClr val="tx1"/>
                </a:solidFill>
              </a:endParaRPr>
            </a:p>
          </p:txBody>
        </p:sp>
        <p:sp>
          <p:nvSpPr>
            <p:cNvPr id="92" name="角丸四角形 91">
              <a:extLst>
                <a:ext uri="{FF2B5EF4-FFF2-40B4-BE49-F238E27FC236}">
                  <a16:creationId xmlns:a16="http://schemas.microsoft.com/office/drawing/2014/main" id="{6D0A4D57-DF17-3E45-8DE0-28A7D58186A0}"/>
                </a:ext>
              </a:extLst>
            </p:cNvPr>
            <p:cNvSpPr/>
            <p:nvPr/>
          </p:nvSpPr>
          <p:spPr>
            <a:xfrm>
              <a:off x="7692530" y="3789040"/>
              <a:ext cx="3444030" cy="2952328"/>
            </a:xfrm>
            <a:prstGeom prst="roundRect">
              <a:avLst>
                <a:gd name="adj" fmla="val 4978"/>
              </a:avLst>
            </a:prstGeom>
            <a:noFill/>
            <a:ln w="38100">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r"/>
              <a:r>
                <a:rPr kumimoji="1" lang="ja-JP" altLang="en-US">
                  <a:solidFill>
                    <a:schemeClr val="tx1"/>
                  </a:solidFill>
                </a:rPr>
                <a:t>操作</a:t>
              </a:r>
              <a:endParaRPr kumimoji="1" lang="ja-JP" altLang="en-US" dirty="0" err="1">
                <a:solidFill>
                  <a:schemeClr val="tx1"/>
                </a:solidFill>
              </a:endParaRPr>
            </a:p>
          </p:txBody>
        </p:sp>
        <p:sp>
          <p:nvSpPr>
            <p:cNvPr id="95" name="正方形/長方形 94">
              <a:extLst>
                <a:ext uri="{FF2B5EF4-FFF2-40B4-BE49-F238E27FC236}">
                  <a16:creationId xmlns:a16="http://schemas.microsoft.com/office/drawing/2014/main" id="{6E4A1B11-38F4-AD45-87E0-D196CD7B6C22}"/>
                </a:ext>
              </a:extLst>
            </p:cNvPr>
            <p:cNvSpPr/>
            <p:nvPr/>
          </p:nvSpPr>
          <p:spPr>
            <a:xfrm>
              <a:off x="9890720" y="631836"/>
              <a:ext cx="1440160" cy="768767"/>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20190508</a:t>
              </a:r>
            </a:p>
            <a:p>
              <a:pPr algn="ctr"/>
              <a:r>
                <a:rPr kumimoji="1" lang="en-US" altLang="ja-JP" sz="1100" dirty="0">
                  <a:solidFill>
                    <a:schemeClr val="tx1"/>
                  </a:solidFill>
                </a:rPr>
                <a:t>Kaoru Ota</a:t>
              </a:r>
              <a:endParaRPr kumimoji="1" lang="en-US" altLang="ja-JP" sz="1000" dirty="0">
                <a:solidFill>
                  <a:schemeClr val="tx1"/>
                </a:solidFill>
              </a:endParaRPr>
            </a:p>
          </p:txBody>
        </p:sp>
        <p:sp>
          <p:nvSpPr>
            <p:cNvPr id="60" name="正方形/長方形 59">
              <a:extLst>
                <a:ext uri="{FF2B5EF4-FFF2-40B4-BE49-F238E27FC236}">
                  <a16:creationId xmlns:a16="http://schemas.microsoft.com/office/drawing/2014/main" id="{DBA78A03-1570-114B-9FD5-B782F05B2557}"/>
                </a:ext>
              </a:extLst>
            </p:cNvPr>
            <p:cNvSpPr/>
            <p:nvPr/>
          </p:nvSpPr>
          <p:spPr>
            <a:xfrm>
              <a:off x="8418214" y="1322055"/>
              <a:ext cx="3222402" cy="768767"/>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000">
                  <a:solidFill>
                    <a:schemeClr val="tx1"/>
                  </a:solidFill>
                </a:rPr>
                <a:t>システムの目的：チャレンジの場の提供</a:t>
              </a:r>
              <a:endParaRPr kumimoji="1" lang="en-US" altLang="ja-JP" sz="1000" dirty="0">
                <a:solidFill>
                  <a:schemeClr val="tx1"/>
                </a:solidFill>
              </a:endParaRPr>
            </a:p>
          </p:txBody>
        </p:sp>
      </p:grpSp>
      <p:sp>
        <p:nvSpPr>
          <p:cNvPr id="3" name="角丸四角形 2">
            <a:extLst>
              <a:ext uri="{FF2B5EF4-FFF2-40B4-BE49-F238E27FC236}">
                <a16:creationId xmlns:a16="http://schemas.microsoft.com/office/drawing/2014/main" id="{748609CE-714F-7E4A-9977-AAC795101ECA}"/>
              </a:ext>
            </a:extLst>
          </p:cNvPr>
          <p:cNvSpPr/>
          <p:nvPr/>
        </p:nvSpPr>
        <p:spPr>
          <a:xfrm>
            <a:off x="1847528" y="332656"/>
            <a:ext cx="6570686" cy="3294411"/>
          </a:xfrm>
          <a:prstGeom prst="roundRect">
            <a:avLst>
              <a:gd name="adj" fmla="val 4863"/>
            </a:avLst>
          </a:prstGeom>
          <a:solidFill>
            <a:schemeClr val="bg1">
              <a:alpha val="80000"/>
            </a:schemeClr>
          </a:solidFill>
          <a:ln w="76200">
            <a:solidFill>
              <a:srgbClr val="00206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r>
              <a:rPr kumimoji="1" lang="en-US" altLang="ja-JP" sz="2400" b="1" dirty="0">
                <a:solidFill>
                  <a:srgbClr val="002060"/>
                </a:solidFill>
              </a:rPr>
              <a:t>Python </a:t>
            </a:r>
          </a:p>
          <a:p>
            <a:r>
              <a:rPr kumimoji="1" lang="en-US" altLang="ja-JP" sz="2400" b="1" dirty="0">
                <a:solidFill>
                  <a:srgbClr val="002060"/>
                </a:solidFill>
              </a:rPr>
              <a:t>(</a:t>
            </a:r>
            <a:r>
              <a:rPr kumimoji="1" lang="en-US" altLang="ja-JP" sz="2400" b="1" dirty="0" err="1">
                <a:solidFill>
                  <a:srgbClr val="002060"/>
                </a:solidFill>
              </a:rPr>
              <a:t>Jupyter</a:t>
            </a:r>
            <a:r>
              <a:rPr kumimoji="1" lang="en-US" altLang="ja-JP" sz="2400" b="1" dirty="0">
                <a:solidFill>
                  <a:srgbClr val="002060"/>
                </a:solidFill>
              </a:rPr>
              <a:t> Notebook, Anaconda)</a:t>
            </a:r>
          </a:p>
          <a:p>
            <a:r>
              <a:rPr lang="en-US" altLang="ja-JP" sz="2400" b="1" dirty="0" err="1">
                <a:solidFill>
                  <a:srgbClr val="002060"/>
                </a:solidFill>
              </a:rPr>
              <a:t>URL,Bluetooth</a:t>
            </a:r>
            <a:endParaRPr lang="en-US" altLang="ja-JP" sz="2400" b="1" dirty="0">
              <a:solidFill>
                <a:srgbClr val="002060"/>
              </a:solidFill>
            </a:endParaRPr>
          </a:p>
          <a:p>
            <a:r>
              <a:rPr lang="en-US" altLang="ja-JP" sz="2400" b="1" dirty="0">
                <a:solidFill>
                  <a:srgbClr val="FF0000"/>
                </a:solidFill>
              </a:rPr>
              <a:t>CNN(Tensor flow)</a:t>
            </a:r>
          </a:p>
          <a:p>
            <a:r>
              <a:rPr lang="en-US" altLang="ja-JP" sz="2400" b="1" dirty="0">
                <a:solidFill>
                  <a:srgbClr val="FF0000"/>
                </a:solidFill>
              </a:rPr>
              <a:t>A* search (data </a:t>
            </a:r>
            <a:r>
              <a:rPr lang="en-US" altLang="ja-JP" sz="2400" b="1" dirty="0" err="1">
                <a:solidFill>
                  <a:srgbClr val="FF0000"/>
                </a:solidFill>
              </a:rPr>
              <a:t>strtucture</a:t>
            </a:r>
            <a:r>
              <a:rPr lang="en-US" altLang="ja-JP" sz="2400" b="1" dirty="0">
                <a:solidFill>
                  <a:srgbClr val="FF0000"/>
                </a:solidFill>
              </a:rPr>
              <a:t>)</a:t>
            </a:r>
          </a:p>
        </p:txBody>
      </p:sp>
      <p:sp>
        <p:nvSpPr>
          <p:cNvPr id="64" name="正方形/長方形 63">
            <a:extLst>
              <a:ext uri="{FF2B5EF4-FFF2-40B4-BE49-F238E27FC236}">
                <a16:creationId xmlns:a16="http://schemas.microsoft.com/office/drawing/2014/main" id="{799AB953-C2C6-8045-8132-95FB79076DF5}"/>
              </a:ext>
            </a:extLst>
          </p:cNvPr>
          <p:cNvSpPr/>
          <p:nvPr/>
        </p:nvSpPr>
        <p:spPr>
          <a:xfrm>
            <a:off x="5885367" y="5908490"/>
            <a:ext cx="1008112" cy="50405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ライン</a:t>
            </a:r>
            <a:endParaRPr lang="en-US" altLang="ja-JP" sz="1100" dirty="0">
              <a:solidFill>
                <a:schemeClr val="tx1"/>
              </a:solidFill>
            </a:endParaRPr>
          </a:p>
          <a:p>
            <a:pPr algn="ctr"/>
            <a:r>
              <a:rPr kumimoji="1" lang="ja-JP" altLang="en-US" sz="1100">
                <a:solidFill>
                  <a:schemeClr val="tx1"/>
                </a:solidFill>
              </a:rPr>
              <a:t>トレース</a:t>
            </a:r>
            <a:endParaRPr kumimoji="1" lang="en-US" altLang="ja-JP" sz="1100" dirty="0">
              <a:solidFill>
                <a:schemeClr val="tx1"/>
              </a:solidFill>
            </a:endParaRPr>
          </a:p>
        </p:txBody>
      </p:sp>
      <p:sp>
        <p:nvSpPr>
          <p:cNvPr id="66" name="角丸四角形 65">
            <a:extLst>
              <a:ext uri="{FF2B5EF4-FFF2-40B4-BE49-F238E27FC236}">
                <a16:creationId xmlns:a16="http://schemas.microsoft.com/office/drawing/2014/main" id="{CE8A2C46-2B47-C042-926B-5EB98DF1CB4A}"/>
              </a:ext>
            </a:extLst>
          </p:cNvPr>
          <p:cNvSpPr/>
          <p:nvPr/>
        </p:nvSpPr>
        <p:spPr>
          <a:xfrm>
            <a:off x="1847528" y="3694430"/>
            <a:ext cx="9483352" cy="3163570"/>
          </a:xfrm>
          <a:prstGeom prst="roundRect">
            <a:avLst>
              <a:gd name="adj" fmla="val 4863"/>
            </a:avLst>
          </a:prstGeom>
          <a:solidFill>
            <a:schemeClr val="bg1">
              <a:alpha val="72000"/>
            </a:schemeClr>
          </a:solidFill>
          <a:ln w="762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lang="en-US" altLang="ja-JP" sz="2400" b="1" dirty="0">
                <a:solidFill>
                  <a:schemeClr val="tx1"/>
                </a:solidFill>
              </a:rPr>
              <a:t>C++</a:t>
            </a:r>
          </a:p>
        </p:txBody>
      </p:sp>
      <p:sp>
        <p:nvSpPr>
          <p:cNvPr id="62" name="角丸四角形 61">
            <a:extLst>
              <a:ext uri="{FF2B5EF4-FFF2-40B4-BE49-F238E27FC236}">
                <a16:creationId xmlns:a16="http://schemas.microsoft.com/office/drawing/2014/main" id="{FFA0807C-5BEA-E246-ABC9-E2CEC52B86B5}"/>
              </a:ext>
            </a:extLst>
          </p:cNvPr>
          <p:cNvSpPr/>
          <p:nvPr/>
        </p:nvSpPr>
        <p:spPr>
          <a:xfrm>
            <a:off x="7756927" y="3827836"/>
            <a:ext cx="1737149" cy="2792901"/>
          </a:xfrm>
          <a:prstGeom prst="roundRect">
            <a:avLst>
              <a:gd name="adj" fmla="val 4863"/>
            </a:avLst>
          </a:prstGeom>
          <a:solidFill>
            <a:schemeClr val="bg1">
              <a:alpha val="72000"/>
            </a:schemeClr>
          </a:solidFill>
          <a:ln w="76200">
            <a:solidFill>
              <a:schemeClr val="accent6">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lang="en-US" altLang="ja-JP" sz="2400" b="1" dirty="0" err="1">
                <a:solidFill>
                  <a:schemeClr val="accent6">
                    <a:lumMod val="50000"/>
                  </a:schemeClr>
                </a:solidFill>
              </a:rPr>
              <a:t>Matlab</a:t>
            </a:r>
            <a:r>
              <a:rPr lang="en-US" altLang="ja-JP" sz="2400" b="1" dirty="0">
                <a:solidFill>
                  <a:schemeClr val="accent6">
                    <a:lumMod val="50000"/>
                  </a:schemeClr>
                </a:solidFill>
              </a:rPr>
              <a:t> Simulink</a:t>
            </a:r>
          </a:p>
          <a:p>
            <a:r>
              <a:rPr lang="en-US" altLang="ja-JP" sz="2400" b="1" dirty="0">
                <a:solidFill>
                  <a:schemeClr val="accent6">
                    <a:lumMod val="50000"/>
                  </a:schemeClr>
                </a:solidFill>
              </a:rPr>
              <a:t>Auto code</a:t>
            </a:r>
          </a:p>
        </p:txBody>
      </p:sp>
      <p:sp>
        <p:nvSpPr>
          <p:cNvPr id="65" name="角丸四角形 64">
            <a:extLst>
              <a:ext uri="{FF2B5EF4-FFF2-40B4-BE49-F238E27FC236}">
                <a16:creationId xmlns:a16="http://schemas.microsoft.com/office/drawing/2014/main" id="{91B519E3-3FEE-944C-A50D-131D5E15C927}"/>
              </a:ext>
            </a:extLst>
          </p:cNvPr>
          <p:cNvSpPr/>
          <p:nvPr/>
        </p:nvSpPr>
        <p:spPr>
          <a:xfrm>
            <a:off x="5535296" y="5792486"/>
            <a:ext cx="1737149" cy="755802"/>
          </a:xfrm>
          <a:prstGeom prst="roundRect">
            <a:avLst>
              <a:gd name="adj" fmla="val 4863"/>
            </a:avLst>
          </a:prstGeom>
          <a:solidFill>
            <a:schemeClr val="bg1">
              <a:alpha val="39000"/>
            </a:schemeClr>
          </a:solidFill>
          <a:ln w="76200">
            <a:solidFill>
              <a:schemeClr val="accent6">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lang="en-US" altLang="ja-JP" sz="1600" b="1" dirty="0" err="1">
                <a:solidFill>
                  <a:schemeClr val="accent6">
                    <a:lumMod val="50000"/>
                  </a:schemeClr>
                </a:solidFill>
              </a:rPr>
              <a:t>Matlab</a:t>
            </a:r>
            <a:r>
              <a:rPr lang="en-US" altLang="ja-JP" sz="1600" b="1" dirty="0">
                <a:solidFill>
                  <a:schemeClr val="accent6">
                    <a:lumMod val="50000"/>
                  </a:schemeClr>
                </a:solidFill>
              </a:rPr>
              <a:t> Simulink</a:t>
            </a:r>
          </a:p>
          <a:p>
            <a:r>
              <a:rPr lang="en-US" altLang="ja-JP" sz="1600" b="1" dirty="0">
                <a:solidFill>
                  <a:schemeClr val="accent6">
                    <a:lumMod val="50000"/>
                  </a:schemeClr>
                </a:solidFill>
              </a:rPr>
              <a:t>Auto code</a:t>
            </a:r>
          </a:p>
        </p:txBody>
      </p:sp>
    </p:spTree>
    <p:extLst>
      <p:ext uri="{BB962C8B-B14F-4D97-AF65-F5344CB8AC3E}">
        <p14:creationId xmlns:p14="http://schemas.microsoft.com/office/powerpoint/2010/main" val="7428151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 name="正方形/長方形 252">
            <a:extLst>
              <a:ext uri="{FF2B5EF4-FFF2-40B4-BE49-F238E27FC236}">
                <a16:creationId xmlns:a16="http://schemas.microsoft.com/office/drawing/2014/main" id="{86F87AE1-D671-834D-9152-0A5930B66170}"/>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dirty="0">
                <a:solidFill>
                  <a:schemeClr val="tx1"/>
                </a:solidFill>
              </a:rPr>
              <a:t>180°</a:t>
            </a:r>
            <a:r>
              <a:rPr kumimoji="1" lang="ja-JP" altLang="en-US">
                <a:solidFill>
                  <a:schemeClr val="tx1"/>
                </a:solidFill>
              </a:rPr>
              <a:t>ターンする</a:t>
            </a:r>
            <a:r>
              <a:rPr kumimoji="1" lang="en-US" altLang="ja-JP" dirty="0">
                <a:solidFill>
                  <a:schemeClr val="tx1"/>
                </a:solidFill>
              </a:rPr>
              <a:t>(</a:t>
            </a:r>
            <a:r>
              <a:rPr kumimoji="1" lang="ja-JP" altLang="en-US">
                <a:solidFill>
                  <a:schemeClr val="tx1"/>
                </a:solidFill>
              </a:rPr>
              <a:t>ブロック運搬なし</a:t>
            </a:r>
            <a:r>
              <a:rPr kumimoji="1" lang="en-US" altLang="ja-JP" dirty="0">
                <a:solidFill>
                  <a:schemeClr val="tx1"/>
                </a:solidFill>
              </a:rPr>
              <a:t>)</a:t>
            </a:r>
            <a:endParaRPr kumimoji="1" lang="ja-JP" altLang="en-US">
              <a:solidFill>
                <a:schemeClr val="tx1"/>
              </a:solidFill>
            </a:endParaRPr>
          </a:p>
        </p:txBody>
      </p:sp>
      <p:sp>
        <p:nvSpPr>
          <p:cNvPr id="363" name="1 つの角を切り取った四角形 362">
            <a:extLst>
              <a:ext uri="{FF2B5EF4-FFF2-40B4-BE49-F238E27FC236}">
                <a16:creationId xmlns:a16="http://schemas.microsoft.com/office/drawing/2014/main" id="{4B0BAF87-87A4-DE4D-BF94-302D74797951}"/>
              </a:ext>
            </a:extLst>
          </p:cNvPr>
          <p:cNvSpPr/>
          <p:nvPr/>
        </p:nvSpPr>
        <p:spPr>
          <a:xfrm>
            <a:off x="0" y="692696"/>
            <a:ext cx="4151784" cy="360040"/>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altLang="ja-JP" sz="1600" dirty="0">
                <a:solidFill>
                  <a:schemeClr val="tx1"/>
                </a:solidFill>
              </a:rPr>
              <a:t>180°</a:t>
            </a:r>
            <a:r>
              <a:rPr lang="ja-JP" altLang="en-US" sz="1600">
                <a:solidFill>
                  <a:schemeClr val="tx1"/>
                </a:solidFill>
              </a:rPr>
              <a:t>ターンする</a:t>
            </a:r>
            <a:endParaRPr kumimoji="1" lang="ja-JP" altLang="en-US" sz="1600" dirty="0" err="1">
              <a:solidFill>
                <a:schemeClr val="tx1"/>
              </a:solidFill>
            </a:endParaRPr>
          </a:p>
        </p:txBody>
      </p:sp>
      <p:pic>
        <p:nvPicPr>
          <p:cNvPr id="2" name="図 1">
            <a:extLst>
              <a:ext uri="{FF2B5EF4-FFF2-40B4-BE49-F238E27FC236}">
                <a16:creationId xmlns:a16="http://schemas.microsoft.com/office/drawing/2014/main" id="{DE64E44D-A77A-904F-B11E-2EB19F4902D7}"/>
              </a:ext>
            </a:extLst>
          </p:cNvPr>
          <p:cNvPicPr>
            <a:picLocks noChangeAspect="1"/>
          </p:cNvPicPr>
          <p:nvPr/>
        </p:nvPicPr>
        <p:blipFill>
          <a:blip r:embed="rId2"/>
          <a:stretch>
            <a:fillRect/>
          </a:stretch>
        </p:blipFill>
        <p:spPr>
          <a:xfrm>
            <a:off x="1055440" y="1556792"/>
            <a:ext cx="4127500" cy="1587500"/>
          </a:xfrm>
          <a:prstGeom prst="rect">
            <a:avLst/>
          </a:prstGeom>
        </p:spPr>
      </p:pic>
    </p:spTree>
    <p:extLst>
      <p:ext uri="{BB962C8B-B14F-4D97-AF65-F5344CB8AC3E}">
        <p14:creationId xmlns:p14="http://schemas.microsoft.com/office/powerpoint/2010/main" val="239486586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 name="正方形/長方形 252">
            <a:extLst>
              <a:ext uri="{FF2B5EF4-FFF2-40B4-BE49-F238E27FC236}">
                <a16:creationId xmlns:a16="http://schemas.microsoft.com/office/drawing/2014/main" id="{86F87AE1-D671-834D-9152-0A5930B66170}"/>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dirty="0">
                <a:solidFill>
                  <a:schemeClr val="tx1"/>
                </a:solidFill>
              </a:rPr>
              <a:t>180°</a:t>
            </a:r>
            <a:r>
              <a:rPr kumimoji="1" lang="ja-JP" altLang="en-US">
                <a:solidFill>
                  <a:schemeClr val="tx1"/>
                </a:solidFill>
              </a:rPr>
              <a:t>ターンする</a:t>
            </a:r>
            <a:r>
              <a:rPr kumimoji="1" lang="en-US" altLang="ja-JP" dirty="0">
                <a:solidFill>
                  <a:schemeClr val="tx1"/>
                </a:solidFill>
              </a:rPr>
              <a:t>(</a:t>
            </a:r>
            <a:r>
              <a:rPr kumimoji="1" lang="ja-JP" altLang="en-US">
                <a:solidFill>
                  <a:schemeClr val="tx1"/>
                </a:solidFill>
              </a:rPr>
              <a:t>ブロック運搬あり</a:t>
            </a:r>
            <a:r>
              <a:rPr kumimoji="1" lang="en-US" altLang="ja-JP" dirty="0">
                <a:solidFill>
                  <a:schemeClr val="tx1"/>
                </a:solidFill>
              </a:rPr>
              <a:t>)</a:t>
            </a:r>
            <a:endParaRPr kumimoji="1" lang="ja-JP" altLang="en-US">
              <a:solidFill>
                <a:schemeClr val="tx1"/>
              </a:solidFill>
            </a:endParaRPr>
          </a:p>
        </p:txBody>
      </p:sp>
      <p:sp>
        <p:nvSpPr>
          <p:cNvPr id="363" name="1 つの角を切り取った四角形 362">
            <a:extLst>
              <a:ext uri="{FF2B5EF4-FFF2-40B4-BE49-F238E27FC236}">
                <a16:creationId xmlns:a16="http://schemas.microsoft.com/office/drawing/2014/main" id="{4B0BAF87-87A4-DE4D-BF94-302D74797951}"/>
              </a:ext>
            </a:extLst>
          </p:cNvPr>
          <p:cNvSpPr/>
          <p:nvPr/>
        </p:nvSpPr>
        <p:spPr>
          <a:xfrm>
            <a:off x="0" y="692696"/>
            <a:ext cx="4151784" cy="360040"/>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altLang="ja-JP" sz="1600" dirty="0">
                <a:solidFill>
                  <a:schemeClr val="tx1"/>
                </a:solidFill>
              </a:rPr>
              <a:t>180°</a:t>
            </a:r>
            <a:r>
              <a:rPr lang="ja-JP" altLang="en-US" sz="1600">
                <a:solidFill>
                  <a:schemeClr val="tx1"/>
                </a:solidFill>
              </a:rPr>
              <a:t>ターンする</a:t>
            </a:r>
            <a:r>
              <a:rPr lang="en-US" altLang="ja-JP" sz="1600" dirty="0">
                <a:solidFill>
                  <a:schemeClr val="tx1"/>
                </a:solidFill>
              </a:rPr>
              <a:t>(</a:t>
            </a:r>
            <a:r>
              <a:rPr lang="ja-JP" altLang="en-US" sz="1600">
                <a:solidFill>
                  <a:schemeClr val="tx1"/>
                </a:solidFill>
              </a:rPr>
              <a:t>ブロック運搬あり</a:t>
            </a:r>
            <a:r>
              <a:rPr lang="en-US" altLang="ja-JP" sz="1600" dirty="0">
                <a:solidFill>
                  <a:schemeClr val="tx1"/>
                </a:solidFill>
              </a:rPr>
              <a:t>)</a:t>
            </a:r>
            <a:endParaRPr kumimoji="1" lang="ja-JP" altLang="en-US" sz="1600" dirty="0" err="1">
              <a:solidFill>
                <a:schemeClr val="tx1"/>
              </a:solidFill>
            </a:endParaRPr>
          </a:p>
        </p:txBody>
      </p:sp>
      <p:pic>
        <p:nvPicPr>
          <p:cNvPr id="2" name="図 1">
            <a:extLst>
              <a:ext uri="{FF2B5EF4-FFF2-40B4-BE49-F238E27FC236}">
                <a16:creationId xmlns:a16="http://schemas.microsoft.com/office/drawing/2014/main" id="{7FF104F4-4CA1-D94C-9956-D75016829431}"/>
              </a:ext>
            </a:extLst>
          </p:cNvPr>
          <p:cNvPicPr>
            <a:picLocks noChangeAspect="1"/>
          </p:cNvPicPr>
          <p:nvPr/>
        </p:nvPicPr>
        <p:blipFill>
          <a:blip r:embed="rId2"/>
          <a:stretch>
            <a:fillRect/>
          </a:stretch>
        </p:blipFill>
        <p:spPr>
          <a:xfrm>
            <a:off x="263352" y="1297197"/>
            <a:ext cx="7315200" cy="1587500"/>
          </a:xfrm>
          <a:prstGeom prst="rect">
            <a:avLst/>
          </a:prstGeom>
        </p:spPr>
      </p:pic>
      <p:grpSp>
        <p:nvGrpSpPr>
          <p:cNvPr id="5" name="グループ化 4">
            <a:extLst>
              <a:ext uri="{FF2B5EF4-FFF2-40B4-BE49-F238E27FC236}">
                <a16:creationId xmlns:a16="http://schemas.microsoft.com/office/drawing/2014/main" id="{FDD2FAC4-04A7-5F49-9E8E-EC12A5255902}"/>
              </a:ext>
            </a:extLst>
          </p:cNvPr>
          <p:cNvGrpSpPr/>
          <p:nvPr/>
        </p:nvGrpSpPr>
        <p:grpSpPr>
          <a:xfrm>
            <a:off x="290519" y="3429000"/>
            <a:ext cx="2098982" cy="1445591"/>
            <a:chOff x="3923319" y="4232835"/>
            <a:chExt cx="2098982" cy="1445591"/>
          </a:xfrm>
        </p:grpSpPr>
        <p:sp>
          <p:nvSpPr>
            <p:cNvPr id="6" name="テキスト ボックス 5">
              <a:extLst>
                <a:ext uri="{FF2B5EF4-FFF2-40B4-BE49-F238E27FC236}">
                  <a16:creationId xmlns:a16="http://schemas.microsoft.com/office/drawing/2014/main" id="{92DCD8C3-9BBA-8A43-959F-813DCFC8E63A}"/>
                </a:ext>
              </a:extLst>
            </p:cNvPr>
            <p:cNvSpPr txBox="1"/>
            <p:nvPr/>
          </p:nvSpPr>
          <p:spPr>
            <a:xfrm>
              <a:off x="3923319" y="4232835"/>
              <a:ext cx="1489922" cy="215444"/>
            </a:xfrm>
            <a:prstGeom prst="rect">
              <a:avLst/>
            </a:prstGeom>
            <a:noFill/>
          </p:spPr>
          <p:txBody>
            <a:bodyPr wrap="square" rtlCol="0">
              <a:spAutoFit/>
            </a:bodyPr>
            <a:lstStyle/>
            <a:p>
              <a:pPr algn="ctr"/>
              <a:r>
                <a:rPr lang="ja-JP" altLang="en-US" sz="800" b="1" u="sng" dirty="0">
                  <a:solidFill>
                    <a:srgbClr val="000000"/>
                  </a:solidFill>
                  <a:latin typeface="+mn-ea"/>
                </a:rPr>
                <a:t>後退</a:t>
              </a:r>
              <a:r>
                <a:rPr lang="en-US" altLang="ja-JP" sz="800" b="1" u="sng" dirty="0">
                  <a:solidFill>
                    <a:srgbClr val="000000"/>
                  </a:solidFill>
                  <a:latin typeface="+mn-ea"/>
                </a:rPr>
                <a:t>(</a:t>
              </a:r>
              <a:r>
                <a:rPr lang="ja-JP" altLang="en-US" sz="800" b="1" u="sng" dirty="0">
                  <a:solidFill>
                    <a:srgbClr val="000000"/>
                  </a:solidFill>
                  <a:latin typeface="+mn-ea"/>
                </a:rPr>
                <a:t>ブロック保有</a:t>
              </a:r>
              <a:r>
                <a:rPr lang="en-US" altLang="ja-JP" sz="800" b="1" u="sng" dirty="0">
                  <a:solidFill>
                    <a:srgbClr val="000000"/>
                  </a:solidFill>
                  <a:latin typeface="+mn-ea"/>
                </a:rPr>
                <a:t>)</a:t>
              </a:r>
              <a:r>
                <a:rPr kumimoji="1" lang="ja-JP" altLang="en-US" sz="800" b="1" u="sng" dirty="0"/>
                <a:t>時の動作</a:t>
              </a:r>
            </a:p>
          </p:txBody>
        </p:sp>
        <p:grpSp>
          <p:nvGrpSpPr>
            <p:cNvPr id="7" name="グループ化 6">
              <a:extLst>
                <a:ext uri="{FF2B5EF4-FFF2-40B4-BE49-F238E27FC236}">
                  <a16:creationId xmlns:a16="http://schemas.microsoft.com/office/drawing/2014/main" id="{8449B55D-E6CE-734B-81BE-53513DBB6C83}"/>
                </a:ext>
              </a:extLst>
            </p:cNvPr>
            <p:cNvGrpSpPr/>
            <p:nvPr/>
          </p:nvGrpSpPr>
          <p:grpSpPr>
            <a:xfrm>
              <a:off x="5002900" y="4733275"/>
              <a:ext cx="721692" cy="487911"/>
              <a:chOff x="5009715" y="3159253"/>
              <a:chExt cx="721692" cy="487911"/>
            </a:xfrm>
          </p:grpSpPr>
          <p:grpSp>
            <p:nvGrpSpPr>
              <p:cNvPr id="10" name="グループ化 9">
                <a:extLst>
                  <a:ext uri="{FF2B5EF4-FFF2-40B4-BE49-F238E27FC236}">
                    <a16:creationId xmlns:a16="http://schemas.microsoft.com/office/drawing/2014/main" id="{65631C78-0B54-0A4E-AC44-3BAD650BC0F2}"/>
                  </a:ext>
                </a:extLst>
              </p:cNvPr>
              <p:cNvGrpSpPr/>
              <p:nvPr/>
            </p:nvGrpSpPr>
            <p:grpSpPr>
              <a:xfrm>
                <a:off x="5009715" y="3159253"/>
                <a:ext cx="721692" cy="282809"/>
                <a:chOff x="5009715" y="3159253"/>
                <a:chExt cx="721692" cy="282809"/>
              </a:xfrm>
            </p:grpSpPr>
            <p:grpSp>
              <p:nvGrpSpPr>
                <p:cNvPr id="12" name="グループ化 11">
                  <a:extLst>
                    <a:ext uri="{FF2B5EF4-FFF2-40B4-BE49-F238E27FC236}">
                      <a16:creationId xmlns:a16="http://schemas.microsoft.com/office/drawing/2014/main" id="{94ABDC4D-D344-A349-B2BE-579F939582C0}"/>
                    </a:ext>
                  </a:extLst>
                </p:cNvPr>
                <p:cNvGrpSpPr/>
                <p:nvPr/>
              </p:nvGrpSpPr>
              <p:grpSpPr>
                <a:xfrm>
                  <a:off x="5009715" y="3159253"/>
                  <a:ext cx="721692" cy="257696"/>
                  <a:chOff x="5009715" y="3159253"/>
                  <a:chExt cx="721692" cy="257696"/>
                </a:xfrm>
              </p:grpSpPr>
              <p:sp>
                <p:nvSpPr>
                  <p:cNvPr id="19" name="正方形/長方形 18">
                    <a:extLst>
                      <a:ext uri="{FF2B5EF4-FFF2-40B4-BE49-F238E27FC236}">
                        <a16:creationId xmlns:a16="http://schemas.microsoft.com/office/drawing/2014/main" id="{9C5C6582-36EC-7049-A15B-0D6C78E5EB19}"/>
                      </a:ext>
                    </a:extLst>
                  </p:cNvPr>
                  <p:cNvSpPr/>
                  <p:nvPr/>
                </p:nvSpPr>
                <p:spPr>
                  <a:xfrm flipH="1">
                    <a:off x="5009715" y="3264335"/>
                    <a:ext cx="511705" cy="5349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1112401" rtl="0" eaLnBrk="1" latinLnBrk="0" hangingPunct="1">
                      <a:defRPr kumimoji="1" sz="2190" kern="1200">
                        <a:solidFill>
                          <a:schemeClr val="lt1"/>
                        </a:solidFill>
                        <a:latin typeface="+mn-lt"/>
                        <a:ea typeface="+mn-ea"/>
                        <a:cs typeface="+mn-cs"/>
                      </a:defRPr>
                    </a:lvl1pPr>
                    <a:lvl2pPr marL="556201" algn="l" defTabSz="1112401" rtl="0" eaLnBrk="1" latinLnBrk="0" hangingPunct="1">
                      <a:defRPr kumimoji="1" sz="2190" kern="1200">
                        <a:solidFill>
                          <a:schemeClr val="lt1"/>
                        </a:solidFill>
                        <a:latin typeface="+mn-lt"/>
                        <a:ea typeface="+mn-ea"/>
                        <a:cs typeface="+mn-cs"/>
                      </a:defRPr>
                    </a:lvl2pPr>
                    <a:lvl3pPr marL="1112401" algn="l" defTabSz="1112401" rtl="0" eaLnBrk="1" latinLnBrk="0" hangingPunct="1">
                      <a:defRPr kumimoji="1" sz="2190" kern="1200">
                        <a:solidFill>
                          <a:schemeClr val="lt1"/>
                        </a:solidFill>
                        <a:latin typeface="+mn-lt"/>
                        <a:ea typeface="+mn-ea"/>
                        <a:cs typeface="+mn-cs"/>
                      </a:defRPr>
                    </a:lvl3pPr>
                    <a:lvl4pPr marL="1668603" algn="l" defTabSz="1112401" rtl="0" eaLnBrk="1" latinLnBrk="0" hangingPunct="1">
                      <a:defRPr kumimoji="1" sz="2190" kern="1200">
                        <a:solidFill>
                          <a:schemeClr val="lt1"/>
                        </a:solidFill>
                        <a:latin typeface="+mn-lt"/>
                        <a:ea typeface="+mn-ea"/>
                        <a:cs typeface="+mn-cs"/>
                      </a:defRPr>
                    </a:lvl4pPr>
                    <a:lvl5pPr marL="2224804" algn="l" defTabSz="1112401" rtl="0" eaLnBrk="1" latinLnBrk="0" hangingPunct="1">
                      <a:defRPr kumimoji="1" sz="2190" kern="1200">
                        <a:solidFill>
                          <a:schemeClr val="lt1"/>
                        </a:solidFill>
                        <a:latin typeface="+mn-lt"/>
                        <a:ea typeface="+mn-ea"/>
                        <a:cs typeface="+mn-cs"/>
                      </a:defRPr>
                    </a:lvl5pPr>
                    <a:lvl6pPr marL="2781005" algn="l" defTabSz="1112401" rtl="0" eaLnBrk="1" latinLnBrk="0" hangingPunct="1">
                      <a:defRPr kumimoji="1" sz="2190" kern="1200">
                        <a:solidFill>
                          <a:schemeClr val="lt1"/>
                        </a:solidFill>
                        <a:latin typeface="+mn-lt"/>
                        <a:ea typeface="+mn-ea"/>
                        <a:cs typeface="+mn-cs"/>
                      </a:defRPr>
                    </a:lvl6pPr>
                    <a:lvl7pPr marL="3337205" algn="l" defTabSz="1112401" rtl="0" eaLnBrk="1" latinLnBrk="0" hangingPunct="1">
                      <a:defRPr kumimoji="1" sz="2190" kern="1200">
                        <a:solidFill>
                          <a:schemeClr val="lt1"/>
                        </a:solidFill>
                        <a:latin typeface="+mn-lt"/>
                        <a:ea typeface="+mn-ea"/>
                        <a:cs typeface="+mn-cs"/>
                      </a:defRPr>
                    </a:lvl7pPr>
                    <a:lvl8pPr marL="3893406" algn="l" defTabSz="1112401" rtl="0" eaLnBrk="1" latinLnBrk="0" hangingPunct="1">
                      <a:defRPr kumimoji="1" sz="2190" kern="1200">
                        <a:solidFill>
                          <a:schemeClr val="lt1"/>
                        </a:solidFill>
                        <a:latin typeface="+mn-lt"/>
                        <a:ea typeface="+mn-ea"/>
                        <a:cs typeface="+mn-cs"/>
                      </a:defRPr>
                    </a:lvl8pPr>
                    <a:lvl9pPr marL="4449608" algn="l" defTabSz="1112401" rtl="0" eaLnBrk="1" latinLnBrk="0" hangingPunct="1">
                      <a:defRPr kumimoji="1" sz="2190" kern="1200">
                        <a:solidFill>
                          <a:schemeClr val="lt1"/>
                        </a:solidFill>
                        <a:latin typeface="+mn-lt"/>
                        <a:ea typeface="+mn-ea"/>
                        <a:cs typeface="+mn-cs"/>
                      </a:defRPr>
                    </a:lvl9pPr>
                  </a:lstStyle>
                  <a:p>
                    <a:pPr algn="ctr"/>
                    <a:endParaRPr kumimoji="1" lang="ja-JP" altLang="en-US"/>
                  </a:p>
                </p:txBody>
              </p:sp>
              <p:sp>
                <p:nvSpPr>
                  <p:cNvPr id="20" name="ドーナツ 19">
                    <a:extLst>
                      <a:ext uri="{FF2B5EF4-FFF2-40B4-BE49-F238E27FC236}">
                        <a16:creationId xmlns:a16="http://schemas.microsoft.com/office/drawing/2014/main" id="{6D2B7F82-DB99-FE4A-9C59-A7BDE3AFBE24}"/>
                      </a:ext>
                    </a:extLst>
                  </p:cNvPr>
                  <p:cNvSpPr/>
                  <p:nvPr/>
                </p:nvSpPr>
                <p:spPr>
                  <a:xfrm flipH="1">
                    <a:off x="5476773" y="3159253"/>
                    <a:ext cx="254634" cy="257696"/>
                  </a:xfrm>
                  <a:prstGeom prst="donut">
                    <a:avLst>
                      <a:gd name="adj" fmla="val 23221"/>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1112401" rtl="0" eaLnBrk="1" latinLnBrk="0" hangingPunct="1">
                      <a:defRPr kumimoji="1" sz="2190" kern="1200">
                        <a:solidFill>
                          <a:schemeClr val="lt1"/>
                        </a:solidFill>
                        <a:latin typeface="+mn-lt"/>
                        <a:ea typeface="+mn-ea"/>
                        <a:cs typeface="+mn-cs"/>
                      </a:defRPr>
                    </a:lvl1pPr>
                    <a:lvl2pPr marL="556201" algn="l" defTabSz="1112401" rtl="0" eaLnBrk="1" latinLnBrk="0" hangingPunct="1">
                      <a:defRPr kumimoji="1" sz="2190" kern="1200">
                        <a:solidFill>
                          <a:schemeClr val="lt1"/>
                        </a:solidFill>
                        <a:latin typeface="+mn-lt"/>
                        <a:ea typeface="+mn-ea"/>
                        <a:cs typeface="+mn-cs"/>
                      </a:defRPr>
                    </a:lvl2pPr>
                    <a:lvl3pPr marL="1112401" algn="l" defTabSz="1112401" rtl="0" eaLnBrk="1" latinLnBrk="0" hangingPunct="1">
                      <a:defRPr kumimoji="1" sz="2190" kern="1200">
                        <a:solidFill>
                          <a:schemeClr val="lt1"/>
                        </a:solidFill>
                        <a:latin typeface="+mn-lt"/>
                        <a:ea typeface="+mn-ea"/>
                        <a:cs typeface="+mn-cs"/>
                      </a:defRPr>
                    </a:lvl3pPr>
                    <a:lvl4pPr marL="1668603" algn="l" defTabSz="1112401" rtl="0" eaLnBrk="1" latinLnBrk="0" hangingPunct="1">
                      <a:defRPr kumimoji="1" sz="2190" kern="1200">
                        <a:solidFill>
                          <a:schemeClr val="lt1"/>
                        </a:solidFill>
                        <a:latin typeface="+mn-lt"/>
                        <a:ea typeface="+mn-ea"/>
                        <a:cs typeface="+mn-cs"/>
                      </a:defRPr>
                    </a:lvl4pPr>
                    <a:lvl5pPr marL="2224804" algn="l" defTabSz="1112401" rtl="0" eaLnBrk="1" latinLnBrk="0" hangingPunct="1">
                      <a:defRPr kumimoji="1" sz="2190" kern="1200">
                        <a:solidFill>
                          <a:schemeClr val="lt1"/>
                        </a:solidFill>
                        <a:latin typeface="+mn-lt"/>
                        <a:ea typeface="+mn-ea"/>
                        <a:cs typeface="+mn-cs"/>
                      </a:defRPr>
                    </a:lvl5pPr>
                    <a:lvl6pPr marL="2781005" algn="l" defTabSz="1112401" rtl="0" eaLnBrk="1" latinLnBrk="0" hangingPunct="1">
                      <a:defRPr kumimoji="1" sz="2190" kern="1200">
                        <a:solidFill>
                          <a:schemeClr val="lt1"/>
                        </a:solidFill>
                        <a:latin typeface="+mn-lt"/>
                        <a:ea typeface="+mn-ea"/>
                        <a:cs typeface="+mn-cs"/>
                      </a:defRPr>
                    </a:lvl6pPr>
                    <a:lvl7pPr marL="3337205" algn="l" defTabSz="1112401" rtl="0" eaLnBrk="1" latinLnBrk="0" hangingPunct="1">
                      <a:defRPr kumimoji="1" sz="2190" kern="1200">
                        <a:solidFill>
                          <a:schemeClr val="lt1"/>
                        </a:solidFill>
                        <a:latin typeface="+mn-lt"/>
                        <a:ea typeface="+mn-ea"/>
                        <a:cs typeface="+mn-cs"/>
                      </a:defRPr>
                    </a:lvl7pPr>
                    <a:lvl8pPr marL="3893406" algn="l" defTabSz="1112401" rtl="0" eaLnBrk="1" latinLnBrk="0" hangingPunct="1">
                      <a:defRPr kumimoji="1" sz="2190" kern="1200">
                        <a:solidFill>
                          <a:schemeClr val="lt1"/>
                        </a:solidFill>
                        <a:latin typeface="+mn-lt"/>
                        <a:ea typeface="+mn-ea"/>
                        <a:cs typeface="+mn-cs"/>
                      </a:defRPr>
                    </a:lvl8pPr>
                    <a:lvl9pPr marL="4449608" algn="l" defTabSz="1112401" rtl="0" eaLnBrk="1" latinLnBrk="0" hangingPunct="1">
                      <a:defRPr kumimoji="1" sz="2190" kern="1200">
                        <a:solidFill>
                          <a:schemeClr val="lt1"/>
                        </a:solidFill>
                        <a:latin typeface="+mn-lt"/>
                        <a:ea typeface="+mn-ea"/>
                        <a:cs typeface="+mn-cs"/>
                      </a:defRPr>
                    </a:lvl9pPr>
                  </a:lstStyle>
                  <a:p>
                    <a:pPr algn="ctr"/>
                    <a:endParaRPr kumimoji="1" lang="ja-JP" altLang="en-US">
                      <a:solidFill>
                        <a:schemeClr val="tx1"/>
                      </a:solidFill>
                    </a:endParaRPr>
                  </a:p>
                </p:txBody>
              </p:sp>
            </p:grpSp>
            <p:grpSp>
              <p:nvGrpSpPr>
                <p:cNvPr id="13" name="グループ化 12">
                  <a:extLst>
                    <a:ext uri="{FF2B5EF4-FFF2-40B4-BE49-F238E27FC236}">
                      <a16:creationId xmlns:a16="http://schemas.microsoft.com/office/drawing/2014/main" id="{09FFF800-F86B-0844-A85E-5A5A140E774C}"/>
                    </a:ext>
                  </a:extLst>
                </p:cNvPr>
                <p:cNvGrpSpPr/>
                <p:nvPr/>
              </p:nvGrpSpPr>
              <p:grpSpPr>
                <a:xfrm>
                  <a:off x="5240713" y="3162520"/>
                  <a:ext cx="405071" cy="241609"/>
                  <a:chOff x="8106384" y="2678270"/>
                  <a:chExt cx="1563760" cy="1008312"/>
                </a:xfrm>
              </p:grpSpPr>
              <p:grpSp>
                <p:nvGrpSpPr>
                  <p:cNvPr id="15" name="グループ化 14">
                    <a:extLst>
                      <a:ext uri="{FF2B5EF4-FFF2-40B4-BE49-F238E27FC236}">
                        <a16:creationId xmlns:a16="http://schemas.microsoft.com/office/drawing/2014/main" id="{374CE686-A668-774B-961A-7AF7EA34E4B2}"/>
                      </a:ext>
                    </a:extLst>
                  </p:cNvPr>
                  <p:cNvGrpSpPr/>
                  <p:nvPr/>
                </p:nvGrpSpPr>
                <p:grpSpPr>
                  <a:xfrm>
                    <a:off x="8106384" y="2678270"/>
                    <a:ext cx="1563760" cy="1008312"/>
                    <a:chOff x="5926880" y="4290311"/>
                    <a:chExt cx="1563760" cy="1008312"/>
                  </a:xfrm>
                </p:grpSpPr>
                <p:pic>
                  <p:nvPicPr>
                    <p:cNvPr id="17" name="図 16">
                      <a:extLst>
                        <a:ext uri="{FF2B5EF4-FFF2-40B4-BE49-F238E27FC236}">
                          <a16:creationId xmlns:a16="http://schemas.microsoft.com/office/drawing/2014/main" id="{FD5F2182-52EC-2E4D-9EC5-DB5EE2969515}"/>
                        </a:ext>
                      </a:extLst>
                    </p:cNvPr>
                    <p:cNvPicPr>
                      <a:picLocks noChangeAspect="1"/>
                    </p:cNvPicPr>
                    <p:nvPr/>
                  </p:nvPicPr>
                  <p:blipFill rotWithShape="1">
                    <a:blip r:embed="rId3"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rot="16200000">
                      <a:off x="6204604" y="4012587"/>
                      <a:ext cx="1008312" cy="1563759"/>
                    </a:xfrm>
                    <a:prstGeom prst="rect">
                      <a:avLst/>
                    </a:prstGeom>
                  </p:spPr>
                </p:pic>
                <p:sp>
                  <p:nvSpPr>
                    <p:cNvPr id="18" name="正方形/長方形 17">
                      <a:extLst>
                        <a:ext uri="{FF2B5EF4-FFF2-40B4-BE49-F238E27FC236}">
                          <a16:creationId xmlns:a16="http://schemas.microsoft.com/office/drawing/2014/main" id="{E7A08846-0547-694B-8A92-8C582331C4F2}"/>
                        </a:ext>
                      </a:extLst>
                    </p:cNvPr>
                    <p:cNvSpPr/>
                    <p:nvPr/>
                  </p:nvSpPr>
                  <p:spPr>
                    <a:xfrm>
                      <a:off x="7070215" y="4663106"/>
                      <a:ext cx="420425" cy="27534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pic>
                <p:nvPicPr>
                  <p:cNvPr id="16" name="図 15">
                    <a:extLst>
                      <a:ext uri="{FF2B5EF4-FFF2-40B4-BE49-F238E27FC236}">
                        <a16:creationId xmlns:a16="http://schemas.microsoft.com/office/drawing/2014/main" id="{1A173F06-E732-714E-AA56-0CD961BC5DC2}"/>
                      </a:ext>
                    </a:extLst>
                  </p:cNvPr>
                  <p:cNvPicPr>
                    <a:picLocks noChangeAspect="1"/>
                  </p:cNvPicPr>
                  <p:nvPr/>
                </p:nvPicPr>
                <p:blipFill>
                  <a:blip r:embed="rId4"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9208760" y="2876731"/>
                    <a:ext cx="449809" cy="489091"/>
                  </a:xfrm>
                  <a:prstGeom prst="rect">
                    <a:avLst/>
                  </a:prstGeom>
                </p:spPr>
              </p:pic>
            </p:grpSp>
            <p:sp>
              <p:nvSpPr>
                <p:cNvPr id="14" name="円弧 13">
                  <a:extLst>
                    <a:ext uri="{FF2B5EF4-FFF2-40B4-BE49-F238E27FC236}">
                      <a16:creationId xmlns:a16="http://schemas.microsoft.com/office/drawing/2014/main" id="{CD7D5F12-9544-F346-8EAF-B67221522F30}"/>
                    </a:ext>
                  </a:extLst>
                </p:cNvPr>
                <p:cNvSpPr/>
                <p:nvPr/>
              </p:nvSpPr>
              <p:spPr>
                <a:xfrm rot="12122811" flipH="1">
                  <a:off x="5415383" y="3259950"/>
                  <a:ext cx="187427" cy="182112"/>
                </a:xfrm>
                <a:prstGeom prst="arc">
                  <a:avLst>
                    <a:gd name="adj1" fmla="val 14383187"/>
                    <a:gd name="adj2" fmla="val 5400000"/>
                  </a:avLst>
                </a:prstGeom>
                <a:ln w="28575">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grpSp>
          <p:sp>
            <p:nvSpPr>
              <p:cNvPr id="11" name="円弧 10">
                <a:extLst>
                  <a:ext uri="{FF2B5EF4-FFF2-40B4-BE49-F238E27FC236}">
                    <a16:creationId xmlns:a16="http://schemas.microsoft.com/office/drawing/2014/main" id="{25F77781-6C12-EB47-8DE6-F7B6C3AE464B}"/>
                  </a:ext>
                </a:extLst>
              </p:cNvPr>
              <p:cNvSpPr/>
              <p:nvPr/>
            </p:nvSpPr>
            <p:spPr>
              <a:xfrm rot="3894144" flipH="1" flipV="1">
                <a:off x="5132753" y="3325347"/>
                <a:ext cx="329198" cy="314435"/>
              </a:xfrm>
              <a:prstGeom prst="arc">
                <a:avLst>
                  <a:gd name="adj1" fmla="val 451566"/>
                  <a:gd name="adj2" fmla="val 5400000"/>
                </a:avLst>
              </a:prstGeom>
              <a:ln w="28575">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grpSp>
        <p:sp>
          <p:nvSpPr>
            <p:cNvPr id="8" name="テキスト ボックス 7">
              <a:extLst>
                <a:ext uri="{FF2B5EF4-FFF2-40B4-BE49-F238E27FC236}">
                  <a16:creationId xmlns:a16="http://schemas.microsoft.com/office/drawing/2014/main" id="{E0358129-4B98-B24B-9B23-2B8C70A0EF1E}"/>
                </a:ext>
              </a:extLst>
            </p:cNvPr>
            <p:cNvSpPr txBox="1"/>
            <p:nvPr/>
          </p:nvSpPr>
          <p:spPr>
            <a:xfrm>
              <a:off x="4032049" y="4384502"/>
              <a:ext cx="1835759" cy="338554"/>
            </a:xfrm>
            <a:prstGeom prst="rect">
              <a:avLst/>
            </a:prstGeom>
            <a:noFill/>
          </p:spPr>
          <p:txBody>
            <a:bodyPr wrap="none" rtlCol="0">
              <a:spAutoFit/>
            </a:bodyPr>
            <a:lstStyle/>
            <a:p>
              <a:r>
                <a:rPr kumimoji="1" lang="ja-JP" altLang="en-US" sz="800" dirty="0"/>
                <a:t>①置き場を検知したら</a:t>
              </a:r>
              <a:r>
                <a:rPr kumimoji="1" lang="en-US" altLang="ja-JP" sz="800" dirty="0"/>
                <a:t>180°</a:t>
              </a:r>
              <a:r>
                <a:rPr kumimoji="1" lang="ja-JP" altLang="en-US" sz="800" dirty="0"/>
                <a:t>旋回</a:t>
              </a:r>
              <a:r>
                <a:rPr kumimoji="1" lang="en-US" altLang="ja-JP" sz="800" dirty="0"/>
                <a:t>(*1)</a:t>
              </a:r>
            </a:p>
            <a:p>
              <a:r>
                <a:rPr kumimoji="1" lang="ja-JP" altLang="en-US" sz="800" dirty="0"/>
                <a:t>②ライン検知で動作終了</a:t>
              </a:r>
              <a:endParaRPr kumimoji="1" lang="en-US" altLang="ja-JP" sz="800" dirty="0"/>
            </a:p>
          </p:txBody>
        </p:sp>
        <p:sp>
          <p:nvSpPr>
            <p:cNvPr id="9" name="正方形/長方形 8">
              <a:extLst>
                <a:ext uri="{FF2B5EF4-FFF2-40B4-BE49-F238E27FC236}">
                  <a16:creationId xmlns:a16="http://schemas.microsoft.com/office/drawing/2014/main" id="{421FEBFB-04D7-9846-A228-F6F73B428581}"/>
                </a:ext>
              </a:extLst>
            </p:cNvPr>
            <p:cNvSpPr/>
            <p:nvPr/>
          </p:nvSpPr>
          <p:spPr>
            <a:xfrm>
              <a:off x="3955840" y="5093651"/>
              <a:ext cx="2066461" cy="584775"/>
            </a:xfrm>
            <a:prstGeom prst="rect">
              <a:avLst/>
            </a:prstGeom>
          </p:spPr>
          <p:txBody>
            <a:bodyPr wrap="square">
              <a:spAutoFit/>
            </a:bodyPr>
            <a:lstStyle/>
            <a:p>
              <a:r>
                <a:rPr kumimoji="1" lang="en-US" altLang="ja-JP" sz="800" dirty="0"/>
                <a:t>(*1):</a:t>
              </a:r>
              <a:r>
                <a:rPr kumimoji="1" lang="ja-JP" altLang="en-US" sz="800" dirty="0"/>
                <a:t>右タイヤ出力</a:t>
              </a:r>
              <a:r>
                <a:rPr kumimoji="1" lang="en-US" altLang="ja-JP" sz="800" dirty="0"/>
                <a:t>=(-1.5)×</a:t>
              </a:r>
              <a:r>
                <a:rPr kumimoji="1" lang="ja-JP" altLang="en-US" sz="800" dirty="0"/>
                <a:t>左タイヤ出力</a:t>
              </a:r>
              <a:endParaRPr kumimoji="1" lang="en-US" altLang="ja-JP" sz="800" dirty="0"/>
            </a:p>
            <a:p>
              <a:r>
                <a:rPr kumimoji="1" lang="en-US" altLang="ja-JP" sz="800" dirty="0"/>
                <a:t>      </a:t>
              </a:r>
              <a:r>
                <a:rPr kumimoji="1" lang="ja-JP" altLang="en-US" sz="800" dirty="0"/>
                <a:t>⇒</a:t>
              </a:r>
              <a:r>
                <a:rPr kumimoji="1" lang="en-US" altLang="ja-JP" sz="800" dirty="0"/>
                <a:t>CB</a:t>
              </a:r>
              <a:r>
                <a:rPr kumimoji="1" lang="ja-JP" altLang="en-US" sz="800" dirty="0"/>
                <a:t>を落とさず旋回するため。</a:t>
              </a:r>
              <a:endParaRPr kumimoji="1" lang="en-US" altLang="ja-JP" sz="800" dirty="0"/>
            </a:p>
            <a:p>
              <a:r>
                <a:rPr kumimoji="1" lang="en-US" altLang="ja-JP" sz="800" dirty="0"/>
                <a:t>(*2):</a:t>
              </a:r>
              <a:r>
                <a:rPr kumimoji="1" lang="ja-JP" altLang="en-US" sz="800" dirty="0"/>
                <a:t>右タイヤ出力</a:t>
              </a:r>
              <a:r>
                <a:rPr kumimoji="1" lang="en-US" altLang="ja-JP" sz="800" dirty="0"/>
                <a:t>=(-1)×</a:t>
              </a:r>
              <a:r>
                <a:rPr kumimoji="1" lang="ja-JP" altLang="en-US" sz="800" dirty="0"/>
                <a:t>左タイヤ出力</a:t>
              </a:r>
              <a:endParaRPr kumimoji="1" lang="en-US" altLang="ja-JP" sz="800" dirty="0"/>
            </a:p>
            <a:p>
              <a:r>
                <a:rPr kumimoji="1" lang="ja-JP" altLang="en-US" sz="800" dirty="0"/>
                <a:t>　  ⇒その場で素早く旋回するため。</a:t>
              </a:r>
              <a:endParaRPr kumimoji="1" lang="en-US" altLang="ja-JP" sz="800" dirty="0"/>
            </a:p>
          </p:txBody>
        </p:sp>
      </p:grpSp>
      <p:pic>
        <p:nvPicPr>
          <p:cNvPr id="3" name="図 2">
            <a:extLst>
              <a:ext uri="{FF2B5EF4-FFF2-40B4-BE49-F238E27FC236}">
                <a16:creationId xmlns:a16="http://schemas.microsoft.com/office/drawing/2014/main" id="{179D76CE-F847-6D43-A397-90D80342C25C}"/>
              </a:ext>
            </a:extLst>
          </p:cNvPr>
          <p:cNvPicPr>
            <a:picLocks noChangeAspect="1"/>
          </p:cNvPicPr>
          <p:nvPr/>
        </p:nvPicPr>
        <p:blipFill>
          <a:blip r:embed="rId5"/>
          <a:stretch>
            <a:fillRect/>
          </a:stretch>
        </p:blipFill>
        <p:spPr>
          <a:xfrm>
            <a:off x="7554051" y="452494"/>
            <a:ext cx="4593993" cy="3466727"/>
          </a:xfrm>
          <a:prstGeom prst="rect">
            <a:avLst/>
          </a:prstGeom>
        </p:spPr>
      </p:pic>
    </p:spTree>
    <p:extLst>
      <p:ext uri="{BB962C8B-B14F-4D97-AF65-F5344CB8AC3E}">
        <p14:creationId xmlns:p14="http://schemas.microsoft.com/office/powerpoint/2010/main" val="51330011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 name="正方形/長方形 252">
            <a:extLst>
              <a:ext uri="{FF2B5EF4-FFF2-40B4-BE49-F238E27FC236}">
                <a16:creationId xmlns:a16="http://schemas.microsoft.com/office/drawing/2014/main" id="{86F87AE1-D671-834D-9152-0A5930B66170}"/>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ブロック置き場を通過する</a:t>
            </a:r>
            <a:r>
              <a:rPr kumimoji="1" lang="en-US" altLang="ja-JP" dirty="0">
                <a:solidFill>
                  <a:schemeClr val="tx1"/>
                </a:solidFill>
              </a:rPr>
              <a:t>(</a:t>
            </a:r>
            <a:r>
              <a:rPr kumimoji="1" lang="ja-JP" altLang="en-US">
                <a:solidFill>
                  <a:schemeClr val="tx1"/>
                </a:solidFill>
              </a:rPr>
              <a:t>ブロックなし</a:t>
            </a:r>
            <a:r>
              <a:rPr kumimoji="1" lang="en-US" altLang="ja-JP" dirty="0">
                <a:solidFill>
                  <a:schemeClr val="tx1"/>
                </a:solidFill>
              </a:rPr>
              <a:t>)</a:t>
            </a:r>
            <a:endParaRPr kumimoji="1" lang="ja-JP" altLang="en-US">
              <a:solidFill>
                <a:schemeClr val="tx1"/>
              </a:solidFill>
            </a:endParaRPr>
          </a:p>
        </p:txBody>
      </p:sp>
      <p:sp>
        <p:nvSpPr>
          <p:cNvPr id="363" name="1 つの角を切り取った四角形 362">
            <a:extLst>
              <a:ext uri="{FF2B5EF4-FFF2-40B4-BE49-F238E27FC236}">
                <a16:creationId xmlns:a16="http://schemas.microsoft.com/office/drawing/2014/main" id="{4B0BAF87-87A4-DE4D-BF94-302D74797951}"/>
              </a:ext>
            </a:extLst>
          </p:cNvPr>
          <p:cNvSpPr/>
          <p:nvPr/>
        </p:nvSpPr>
        <p:spPr>
          <a:xfrm>
            <a:off x="0" y="692696"/>
            <a:ext cx="4151784" cy="360040"/>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600">
                <a:solidFill>
                  <a:schemeClr val="tx1"/>
                </a:solidFill>
              </a:rPr>
              <a:t>ブロック置き場を通過する</a:t>
            </a:r>
            <a:r>
              <a:rPr lang="en-US" altLang="ja-JP" sz="1600" dirty="0">
                <a:solidFill>
                  <a:schemeClr val="tx1"/>
                </a:solidFill>
              </a:rPr>
              <a:t>(</a:t>
            </a:r>
            <a:r>
              <a:rPr lang="ja-JP" altLang="en-US" sz="1600">
                <a:solidFill>
                  <a:schemeClr val="tx1"/>
                </a:solidFill>
              </a:rPr>
              <a:t>ブロックなし</a:t>
            </a:r>
            <a:r>
              <a:rPr lang="en-US" altLang="ja-JP" sz="1600" dirty="0">
                <a:solidFill>
                  <a:schemeClr val="tx1"/>
                </a:solidFill>
              </a:rPr>
              <a:t>)</a:t>
            </a:r>
            <a:endParaRPr lang="ja-JP" altLang="en-US" sz="1600">
              <a:solidFill>
                <a:schemeClr val="tx1"/>
              </a:solidFill>
            </a:endParaRPr>
          </a:p>
        </p:txBody>
      </p:sp>
      <p:pic>
        <p:nvPicPr>
          <p:cNvPr id="2" name="図 1">
            <a:extLst>
              <a:ext uri="{FF2B5EF4-FFF2-40B4-BE49-F238E27FC236}">
                <a16:creationId xmlns:a16="http://schemas.microsoft.com/office/drawing/2014/main" id="{183D4F56-12AF-894B-882E-92161B100D38}"/>
              </a:ext>
            </a:extLst>
          </p:cNvPr>
          <p:cNvPicPr>
            <a:picLocks noChangeAspect="1"/>
          </p:cNvPicPr>
          <p:nvPr/>
        </p:nvPicPr>
        <p:blipFill>
          <a:blip r:embed="rId2"/>
          <a:stretch>
            <a:fillRect/>
          </a:stretch>
        </p:blipFill>
        <p:spPr>
          <a:xfrm>
            <a:off x="609600" y="1282674"/>
            <a:ext cx="5486400" cy="1663700"/>
          </a:xfrm>
          <a:prstGeom prst="rect">
            <a:avLst/>
          </a:prstGeom>
        </p:spPr>
      </p:pic>
      <p:pic>
        <p:nvPicPr>
          <p:cNvPr id="3" name="図 2">
            <a:extLst>
              <a:ext uri="{FF2B5EF4-FFF2-40B4-BE49-F238E27FC236}">
                <a16:creationId xmlns:a16="http://schemas.microsoft.com/office/drawing/2014/main" id="{E25DA110-BA5A-8A49-BA65-4C03C0571A47}"/>
              </a:ext>
            </a:extLst>
          </p:cNvPr>
          <p:cNvPicPr>
            <a:picLocks noChangeAspect="1"/>
          </p:cNvPicPr>
          <p:nvPr/>
        </p:nvPicPr>
        <p:blipFill>
          <a:blip r:embed="rId3"/>
          <a:stretch>
            <a:fillRect/>
          </a:stretch>
        </p:blipFill>
        <p:spPr>
          <a:xfrm>
            <a:off x="8501956" y="448235"/>
            <a:ext cx="3513738" cy="6409765"/>
          </a:xfrm>
          <a:prstGeom prst="rect">
            <a:avLst/>
          </a:prstGeom>
        </p:spPr>
      </p:pic>
      <p:pic>
        <p:nvPicPr>
          <p:cNvPr id="4" name="図 3">
            <a:extLst>
              <a:ext uri="{FF2B5EF4-FFF2-40B4-BE49-F238E27FC236}">
                <a16:creationId xmlns:a16="http://schemas.microsoft.com/office/drawing/2014/main" id="{415B8F6D-E1BF-A040-918B-5C23C6CDD9A6}"/>
              </a:ext>
            </a:extLst>
          </p:cNvPr>
          <p:cNvPicPr>
            <a:picLocks noChangeAspect="1"/>
          </p:cNvPicPr>
          <p:nvPr/>
        </p:nvPicPr>
        <p:blipFill>
          <a:blip r:embed="rId4"/>
          <a:stretch>
            <a:fillRect/>
          </a:stretch>
        </p:blipFill>
        <p:spPr>
          <a:xfrm>
            <a:off x="609600" y="3185975"/>
            <a:ext cx="4038600" cy="2425700"/>
          </a:xfrm>
          <a:prstGeom prst="rect">
            <a:avLst/>
          </a:prstGeom>
        </p:spPr>
      </p:pic>
    </p:spTree>
    <p:extLst>
      <p:ext uri="{BB962C8B-B14F-4D97-AF65-F5344CB8AC3E}">
        <p14:creationId xmlns:p14="http://schemas.microsoft.com/office/powerpoint/2010/main" val="411460744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 name="正方形/長方形 252">
            <a:extLst>
              <a:ext uri="{FF2B5EF4-FFF2-40B4-BE49-F238E27FC236}">
                <a16:creationId xmlns:a16="http://schemas.microsoft.com/office/drawing/2014/main" id="{86F87AE1-D671-834D-9152-0A5930B66170}"/>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ブロック置き場を通過</a:t>
            </a:r>
            <a:r>
              <a:rPr kumimoji="1" lang="ja-JP" altLang="en-US">
                <a:solidFill>
                  <a:schemeClr val="tx1"/>
                </a:solidFill>
              </a:rPr>
              <a:t>する</a:t>
            </a:r>
            <a:r>
              <a:rPr kumimoji="1" lang="en-US" altLang="ja-JP" dirty="0">
                <a:solidFill>
                  <a:schemeClr val="tx1"/>
                </a:solidFill>
              </a:rPr>
              <a:t>(</a:t>
            </a:r>
            <a:r>
              <a:rPr kumimoji="1" lang="ja-JP" altLang="en-US">
                <a:solidFill>
                  <a:schemeClr val="tx1"/>
                </a:solidFill>
              </a:rPr>
              <a:t>ブロック迂回</a:t>
            </a:r>
            <a:r>
              <a:rPr kumimoji="1" lang="en-US" altLang="ja-JP" dirty="0">
                <a:solidFill>
                  <a:schemeClr val="tx1"/>
                </a:solidFill>
              </a:rPr>
              <a:t>)</a:t>
            </a:r>
            <a:r>
              <a:rPr lang="ja-JP" altLang="en-US">
                <a:solidFill>
                  <a:schemeClr val="tx1"/>
                </a:solidFill>
              </a:rPr>
              <a:t>　　この機能は実装しない予定（そのようなルートを選択しない</a:t>
            </a:r>
            <a:endParaRPr kumimoji="1" lang="ja-JP" altLang="en-US">
              <a:solidFill>
                <a:schemeClr val="tx1"/>
              </a:solidFill>
            </a:endParaRPr>
          </a:p>
        </p:txBody>
      </p:sp>
      <p:sp>
        <p:nvSpPr>
          <p:cNvPr id="363" name="1 つの角を切り取った四角形 362">
            <a:extLst>
              <a:ext uri="{FF2B5EF4-FFF2-40B4-BE49-F238E27FC236}">
                <a16:creationId xmlns:a16="http://schemas.microsoft.com/office/drawing/2014/main" id="{4B0BAF87-87A4-DE4D-BF94-302D74797951}"/>
              </a:ext>
            </a:extLst>
          </p:cNvPr>
          <p:cNvSpPr/>
          <p:nvPr/>
        </p:nvSpPr>
        <p:spPr>
          <a:xfrm>
            <a:off x="0" y="692696"/>
            <a:ext cx="4151784" cy="360040"/>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600">
                <a:solidFill>
                  <a:schemeClr val="tx1"/>
                </a:solidFill>
              </a:rPr>
              <a:t>ブロック置き場を通過する</a:t>
            </a:r>
            <a:r>
              <a:rPr lang="en-US" altLang="ja-JP" sz="1600" dirty="0">
                <a:solidFill>
                  <a:schemeClr val="tx1"/>
                </a:solidFill>
              </a:rPr>
              <a:t>(</a:t>
            </a:r>
            <a:r>
              <a:rPr lang="ja-JP" altLang="en-US" sz="1600">
                <a:solidFill>
                  <a:schemeClr val="tx1"/>
                </a:solidFill>
              </a:rPr>
              <a:t>ブロック迂回</a:t>
            </a:r>
            <a:r>
              <a:rPr lang="en-US" altLang="ja-JP" sz="1600" dirty="0">
                <a:solidFill>
                  <a:schemeClr val="tx1"/>
                </a:solidFill>
              </a:rPr>
              <a:t>)</a:t>
            </a:r>
            <a:endParaRPr kumimoji="1" lang="ja-JP" altLang="en-US" sz="1600" dirty="0" err="1">
              <a:solidFill>
                <a:schemeClr val="tx1"/>
              </a:solidFill>
            </a:endParaRPr>
          </a:p>
        </p:txBody>
      </p:sp>
      <p:pic>
        <p:nvPicPr>
          <p:cNvPr id="2" name="図 1">
            <a:extLst>
              <a:ext uri="{FF2B5EF4-FFF2-40B4-BE49-F238E27FC236}">
                <a16:creationId xmlns:a16="http://schemas.microsoft.com/office/drawing/2014/main" id="{1BA3B861-8610-8C41-AB01-535D6F6A01E6}"/>
              </a:ext>
            </a:extLst>
          </p:cNvPr>
          <p:cNvPicPr>
            <a:picLocks noChangeAspect="1"/>
          </p:cNvPicPr>
          <p:nvPr/>
        </p:nvPicPr>
        <p:blipFill>
          <a:blip r:embed="rId2"/>
          <a:stretch>
            <a:fillRect/>
          </a:stretch>
        </p:blipFill>
        <p:spPr>
          <a:xfrm>
            <a:off x="0" y="1283323"/>
            <a:ext cx="8661400" cy="1625600"/>
          </a:xfrm>
          <a:prstGeom prst="rect">
            <a:avLst/>
          </a:prstGeom>
        </p:spPr>
      </p:pic>
    </p:spTree>
    <p:extLst>
      <p:ext uri="{BB962C8B-B14F-4D97-AF65-F5344CB8AC3E}">
        <p14:creationId xmlns:p14="http://schemas.microsoft.com/office/powerpoint/2010/main" val="276070174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 name="正方形/長方形 252">
            <a:extLst>
              <a:ext uri="{FF2B5EF4-FFF2-40B4-BE49-F238E27FC236}">
                <a16:creationId xmlns:a16="http://schemas.microsoft.com/office/drawing/2014/main" id="{86F87AE1-D671-834D-9152-0A5930B66170}"/>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ブロックを運搬する</a:t>
            </a:r>
          </a:p>
        </p:txBody>
      </p:sp>
      <p:sp>
        <p:nvSpPr>
          <p:cNvPr id="363" name="1 つの角を切り取った四角形 362">
            <a:extLst>
              <a:ext uri="{FF2B5EF4-FFF2-40B4-BE49-F238E27FC236}">
                <a16:creationId xmlns:a16="http://schemas.microsoft.com/office/drawing/2014/main" id="{4B0BAF87-87A4-DE4D-BF94-302D74797951}"/>
              </a:ext>
            </a:extLst>
          </p:cNvPr>
          <p:cNvSpPr/>
          <p:nvPr/>
        </p:nvSpPr>
        <p:spPr>
          <a:xfrm>
            <a:off x="0" y="692696"/>
            <a:ext cx="4151784" cy="360040"/>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600">
                <a:solidFill>
                  <a:schemeClr val="tx1"/>
                </a:solidFill>
              </a:rPr>
              <a:t>ブロックを運搬する</a:t>
            </a:r>
            <a:endParaRPr kumimoji="1" lang="ja-JP" altLang="en-US" sz="1600" dirty="0" err="1">
              <a:solidFill>
                <a:schemeClr val="tx1"/>
              </a:solidFill>
            </a:endParaRPr>
          </a:p>
        </p:txBody>
      </p:sp>
      <p:pic>
        <p:nvPicPr>
          <p:cNvPr id="2" name="図 1">
            <a:extLst>
              <a:ext uri="{FF2B5EF4-FFF2-40B4-BE49-F238E27FC236}">
                <a16:creationId xmlns:a16="http://schemas.microsoft.com/office/drawing/2014/main" id="{B12E5566-F028-2748-A9D7-BFF1756F18B5}"/>
              </a:ext>
            </a:extLst>
          </p:cNvPr>
          <p:cNvPicPr>
            <a:picLocks noChangeAspect="1"/>
          </p:cNvPicPr>
          <p:nvPr/>
        </p:nvPicPr>
        <p:blipFill>
          <a:blip r:embed="rId2"/>
          <a:stretch>
            <a:fillRect/>
          </a:stretch>
        </p:blipFill>
        <p:spPr>
          <a:xfrm>
            <a:off x="0" y="1057427"/>
            <a:ext cx="6515100" cy="4114800"/>
          </a:xfrm>
          <a:prstGeom prst="rect">
            <a:avLst/>
          </a:prstGeom>
        </p:spPr>
      </p:pic>
      <p:pic>
        <p:nvPicPr>
          <p:cNvPr id="3" name="図 2">
            <a:extLst>
              <a:ext uri="{FF2B5EF4-FFF2-40B4-BE49-F238E27FC236}">
                <a16:creationId xmlns:a16="http://schemas.microsoft.com/office/drawing/2014/main" id="{63637A84-A86F-D84F-88CC-DBD89DB2C644}"/>
              </a:ext>
            </a:extLst>
          </p:cNvPr>
          <p:cNvPicPr>
            <a:picLocks noChangeAspect="1"/>
          </p:cNvPicPr>
          <p:nvPr/>
        </p:nvPicPr>
        <p:blipFill>
          <a:blip r:embed="rId3"/>
          <a:stretch>
            <a:fillRect/>
          </a:stretch>
        </p:blipFill>
        <p:spPr>
          <a:xfrm>
            <a:off x="6888088" y="872716"/>
            <a:ext cx="4064000" cy="2717800"/>
          </a:xfrm>
          <a:prstGeom prst="rect">
            <a:avLst/>
          </a:prstGeom>
        </p:spPr>
      </p:pic>
      <p:pic>
        <p:nvPicPr>
          <p:cNvPr id="4" name="図 3">
            <a:extLst>
              <a:ext uri="{FF2B5EF4-FFF2-40B4-BE49-F238E27FC236}">
                <a16:creationId xmlns:a16="http://schemas.microsoft.com/office/drawing/2014/main" id="{B58E5C85-978C-1449-8F4F-95309CFD5D20}"/>
              </a:ext>
            </a:extLst>
          </p:cNvPr>
          <p:cNvPicPr>
            <a:picLocks noChangeAspect="1"/>
          </p:cNvPicPr>
          <p:nvPr/>
        </p:nvPicPr>
        <p:blipFill>
          <a:blip r:embed="rId4"/>
          <a:stretch>
            <a:fillRect/>
          </a:stretch>
        </p:blipFill>
        <p:spPr>
          <a:xfrm>
            <a:off x="6888088" y="3819677"/>
            <a:ext cx="3975100" cy="2705100"/>
          </a:xfrm>
          <a:prstGeom prst="rect">
            <a:avLst/>
          </a:prstGeom>
        </p:spPr>
      </p:pic>
    </p:spTree>
    <p:extLst>
      <p:ext uri="{BB962C8B-B14F-4D97-AF65-F5344CB8AC3E}">
        <p14:creationId xmlns:p14="http://schemas.microsoft.com/office/powerpoint/2010/main" val="287067883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 name="正方形/長方形 252">
            <a:extLst>
              <a:ext uri="{FF2B5EF4-FFF2-40B4-BE49-F238E27FC236}">
                <a16:creationId xmlns:a16="http://schemas.microsoft.com/office/drawing/2014/main" id="{86F87AE1-D671-834D-9152-0A5930B66170}"/>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〇〇する</a:t>
            </a:r>
          </a:p>
        </p:txBody>
      </p:sp>
      <p:sp>
        <p:nvSpPr>
          <p:cNvPr id="363" name="1 つの角を切り取った四角形 362">
            <a:extLst>
              <a:ext uri="{FF2B5EF4-FFF2-40B4-BE49-F238E27FC236}">
                <a16:creationId xmlns:a16="http://schemas.microsoft.com/office/drawing/2014/main" id="{4B0BAF87-87A4-DE4D-BF94-302D74797951}"/>
              </a:ext>
            </a:extLst>
          </p:cNvPr>
          <p:cNvSpPr/>
          <p:nvPr/>
        </p:nvSpPr>
        <p:spPr>
          <a:xfrm>
            <a:off x="0" y="692696"/>
            <a:ext cx="4151784" cy="360040"/>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600">
                <a:solidFill>
                  <a:schemeClr val="tx1"/>
                </a:solidFill>
              </a:rPr>
              <a:t>〇〇する</a:t>
            </a:r>
            <a:endParaRPr kumimoji="1" lang="ja-JP" altLang="en-US" sz="1600" dirty="0" err="1">
              <a:solidFill>
                <a:schemeClr val="tx1"/>
              </a:solidFill>
            </a:endParaRPr>
          </a:p>
        </p:txBody>
      </p:sp>
    </p:spTree>
    <p:extLst>
      <p:ext uri="{BB962C8B-B14F-4D97-AF65-F5344CB8AC3E}">
        <p14:creationId xmlns:p14="http://schemas.microsoft.com/office/powerpoint/2010/main" val="386272630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 name="正方形/長方形 252">
            <a:extLst>
              <a:ext uri="{FF2B5EF4-FFF2-40B4-BE49-F238E27FC236}">
                <a16:creationId xmlns:a16="http://schemas.microsoft.com/office/drawing/2014/main" id="{86F87AE1-D671-834D-9152-0A5930B66170}"/>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〇〇する</a:t>
            </a:r>
          </a:p>
        </p:txBody>
      </p:sp>
      <p:sp>
        <p:nvSpPr>
          <p:cNvPr id="363" name="1 つの角を切り取った四角形 362">
            <a:extLst>
              <a:ext uri="{FF2B5EF4-FFF2-40B4-BE49-F238E27FC236}">
                <a16:creationId xmlns:a16="http://schemas.microsoft.com/office/drawing/2014/main" id="{4B0BAF87-87A4-DE4D-BF94-302D74797951}"/>
              </a:ext>
            </a:extLst>
          </p:cNvPr>
          <p:cNvSpPr/>
          <p:nvPr/>
        </p:nvSpPr>
        <p:spPr>
          <a:xfrm>
            <a:off x="0" y="692696"/>
            <a:ext cx="4151784" cy="360040"/>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600">
                <a:solidFill>
                  <a:schemeClr val="tx1"/>
                </a:solidFill>
              </a:rPr>
              <a:t>〇〇する</a:t>
            </a:r>
            <a:endParaRPr kumimoji="1" lang="ja-JP" altLang="en-US" sz="1600" dirty="0" err="1">
              <a:solidFill>
                <a:schemeClr val="tx1"/>
              </a:solidFill>
            </a:endParaRPr>
          </a:p>
        </p:txBody>
      </p:sp>
    </p:spTree>
    <p:extLst>
      <p:ext uri="{BB962C8B-B14F-4D97-AF65-F5344CB8AC3E}">
        <p14:creationId xmlns:p14="http://schemas.microsoft.com/office/powerpoint/2010/main" val="320176347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正方形/長方形 67">
            <a:extLst>
              <a:ext uri="{FF2B5EF4-FFF2-40B4-BE49-F238E27FC236}">
                <a16:creationId xmlns:a16="http://schemas.microsoft.com/office/drawing/2014/main" id="{352CE438-4AF5-C841-B571-13EE86D45C3F}"/>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ガレージ</a:t>
            </a:r>
            <a:endParaRPr kumimoji="1" lang="ja-JP" altLang="en-US">
              <a:solidFill>
                <a:schemeClr val="tx1"/>
              </a:solidFill>
            </a:endParaRPr>
          </a:p>
        </p:txBody>
      </p:sp>
      <p:pic>
        <p:nvPicPr>
          <p:cNvPr id="6" name="図 5">
            <a:extLst>
              <a:ext uri="{FF2B5EF4-FFF2-40B4-BE49-F238E27FC236}">
                <a16:creationId xmlns:a16="http://schemas.microsoft.com/office/drawing/2014/main" id="{C829D865-5506-F741-9520-66295EDEAAF8}"/>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33573" y="557287"/>
            <a:ext cx="10882101" cy="6317109"/>
          </a:xfrm>
          <a:prstGeom prst="rect">
            <a:avLst/>
          </a:prstGeom>
        </p:spPr>
      </p:pic>
      <p:grpSp>
        <p:nvGrpSpPr>
          <p:cNvPr id="22" name="グループ化 21">
            <a:extLst>
              <a:ext uri="{FF2B5EF4-FFF2-40B4-BE49-F238E27FC236}">
                <a16:creationId xmlns:a16="http://schemas.microsoft.com/office/drawing/2014/main" id="{6638DEDF-8835-DA4A-8163-584265730695}"/>
              </a:ext>
            </a:extLst>
          </p:cNvPr>
          <p:cNvGrpSpPr/>
          <p:nvPr/>
        </p:nvGrpSpPr>
        <p:grpSpPr>
          <a:xfrm rot="10800000">
            <a:off x="5415193" y="3284984"/>
            <a:ext cx="1489580" cy="1252217"/>
            <a:chOff x="5881370" y="2780928"/>
            <a:chExt cx="1798806" cy="1512168"/>
          </a:xfrm>
        </p:grpSpPr>
        <p:sp>
          <p:nvSpPr>
            <p:cNvPr id="23" name="正方形/長方形 22">
              <a:extLst>
                <a:ext uri="{FF2B5EF4-FFF2-40B4-BE49-F238E27FC236}">
                  <a16:creationId xmlns:a16="http://schemas.microsoft.com/office/drawing/2014/main" id="{2A848B22-4FE0-0F42-8F73-831908CA9320}"/>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24" name="グループ化 23">
              <a:extLst>
                <a:ext uri="{FF2B5EF4-FFF2-40B4-BE49-F238E27FC236}">
                  <a16:creationId xmlns:a16="http://schemas.microsoft.com/office/drawing/2014/main" id="{1CB33DE9-51B7-1246-A4A6-A57D06A42F97}"/>
                </a:ext>
              </a:extLst>
            </p:cNvPr>
            <p:cNvGrpSpPr/>
            <p:nvPr/>
          </p:nvGrpSpPr>
          <p:grpSpPr>
            <a:xfrm>
              <a:off x="6852084" y="3392996"/>
              <a:ext cx="288032" cy="288032"/>
              <a:chOff x="4024536" y="3216424"/>
              <a:chExt cx="3168353" cy="3168352"/>
            </a:xfrm>
          </p:grpSpPr>
          <p:sp>
            <p:nvSpPr>
              <p:cNvPr id="28" name="パイ 27">
                <a:extLst>
                  <a:ext uri="{FF2B5EF4-FFF2-40B4-BE49-F238E27FC236}">
                    <a16:creationId xmlns:a16="http://schemas.microsoft.com/office/drawing/2014/main" id="{9431AAC1-4DB0-8747-BDD7-D1ADF450538D}"/>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9" name="パイ 28">
                <a:extLst>
                  <a:ext uri="{FF2B5EF4-FFF2-40B4-BE49-F238E27FC236}">
                    <a16:creationId xmlns:a16="http://schemas.microsoft.com/office/drawing/2014/main" id="{FD71EA23-FCC7-6545-9A30-507FCEDEFED9}"/>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0" name="パイ 29">
                <a:extLst>
                  <a:ext uri="{FF2B5EF4-FFF2-40B4-BE49-F238E27FC236}">
                    <a16:creationId xmlns:a16="http://schemas.microsoft.com/office/drawing/2014/main" id="{BBCA7751-D5CE-3740-A1E1-ED6CDA35D6BD}"/>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25" name="角丸四角形 24">
              <a:extLst>
                <a:ext uri="{FF2B5EF4-FFF2-40B4-BE49-F238E27FC236}">
                  <a16:creationId xmlns:a16="http://schemas.microsoft.com/office/drawing/2014/main" id="{7B4568ED-3815-4046-98A7-978904D36851}"/>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角丸四角形 25">
              <a:extLst>
                <a:ext uri="{FF2B5EF4-FFF2-40B4-BE49-F238E27FC236}">
                  <a16:creationId xmlns:a16="http://schemas.microsoft.com/office/drawing/2014/main" id="{03789FD2-8F6C-2443-9130-D1799FFAF756}"/>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円/楕円 26">
              <a:extLst>
                <a:ext uri="{FF2B5EF4-FFF2-40B4-BE49-F238E27FC236}">
                  <a16:creationId xmlns:a16="http://schemas.microsoft.com/office/drawing/2014/main" id="{9856DDD8-ABD2-BF45-AEB8-A914A077A5D1}"/>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grpSp>
        <p:nvGrpSpPr>
          <p:cNvPr id="31" name="グループ化 30">
            <a:extLst>
              <a:ext uri="{FF2B5EF4-FFF2-40B4-BE49-F238E27FC236}">
                <a16:creationId xmlns:a16="http://schemas.microsoft.com/office/drawing/2014/main" id="{FB9CDAEB-021D-134E-979F-1A6D762916CD}"/>
              </a:ext>
            </a:extLst>
          </p:cNvPr>
          <p:cNvGrpSpPr/>
          <p:nvPr/>
        </p:nvGrpSpPr>
        <p:grpSpPr>
          <a:xfrm rot="5400000">
            <a:off x="8763232" y="3298922"/>
            <a:ext cx="1489580" cy="1252217"/>
            <a:chOff x="5881370" y="2780928"/>
            <a:chExt cx="1798806" cy="1512168"/>
          </a:xfrm>
        </p:grpSpPr>
        <p:sp>
          <p:nvSpPr>
            <p:cNvPr id="32" name="正方形/長方形 31">
              <a:extLst>
                <a:ext uri="{FF2B5EF4-FFF2-40B4-BE49-F238E27FC236}">
                  <a16:creationId xmlns:a16="http://schemas.microsoft.com/office/drawing/2014/main" id="{C87946B7-330D-8844-96C6-018487529BA7}"/>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33" name="グループ化 32">
              <a:extLst>
                <a:ext uri="{FF2B5EF4-FFF2-40B4-BE49-F238E27FC236}">
                  <a16:creationId xmlns:a16="http://schemas.microsoft.com/office/drawing/2014/main" id="{32404EF8-FBBF-BD46-B25B-CFE3D8151E54}"/>
                </a:ext>
              </a:extLst>
            </p:cNvPr>
            <p:cNvGrpSpPr/>
            <p:nvPr/>
          </p:nvGrpSpPr>
          <p:grpSpPr>
            <a:xfrm>
              <a:off x="6852084" y="3392996"/>
              <a:ext cx="288032" cy="288032"/>
              <a:chOff x="4024536" y="3216424"/>
              <a:chExt cx="3168353" cy="3168352"/>
            </a:xfrm>
          </p:grpSpPr>
          <p:sp>
            <p:nvSpPr>
              <p:cNvPr id="37" name="パイ 36">
                <a:extLst>
                  <a:ext uri="{FF2B5EF4-FFF2-40B4-BE49-F238E27FC236}">
                    <a16:creationId xmlns:a16="http://schemas.microsoft.com/office/drawing/2014/main" id="{8866926E-BF36-B942-BEE7-6DC322DBD0E9}"/>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8" name="パイ 37">
                <a:extLst>
                  <a:ext uri="{FF2B5EF4-FFF2-40B4-BE49-F238E27FC236}">
                    <a16:creationId xmlns:a16="http://schemas.microsoft.com/office/drawing/2014/main" id="{C2DF7166-13C9-964F-AB07-B9F1FE26595E}"/>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9" name="パイ 38">
                <a:extLst>
                  <a:ext uri="{FF2B5EF4-FFF2-40B4-BE49-F238E27FC236}">
                    <a16:creationId xmlns:a16="http://schemas.microsoft.com/office/drawing/2014/main" id="{EEEEEB97-8B33-804C-9BCA-21053387E2E7}"/>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34" name="角丸四角形 33">
              <a:extLst>
                <a:ext uri="{FF2B5EF4-FFF2-40B4-BE49-F238E27FC236}">
                  <a16:creationId xmlns:a16="http://schemas.microsoft.com/office/drawing/2014/main" id="{061518DD-B8D1-5E47-866E-661FD8720BCF}"/>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角丸四角形 34">
              <a:extLst>
                <a:ext uri="{FF2B5EF4-FFF2-40B4-BE49-F238E27FC236}">
                  <a16:creationId xmlns:a16="http://schemas.microsoft.com/office/drawing/2014/main" id="{FFD660A2-8AC7-BF44-A305-B49707651979}"/>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円/楕円 35">
              <a:extLst>
                <a:ext uri="{FF2B5EF4-FFF2-40B4-BE49-F238E27FC236}">
                  <a16:creationId xmlns:a16="http://schemas.microsoft.com/office/drawing/2014/main" id="{3C018ABB-44E6-9F46-B5E6-8B2BCE600221}"/>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spTree>
    <p:extLst>
      <p:ext uri="{BB962C8B-B14F-4D97-AF65-F5344CB8AC3E}">
        <p14:creationId xmlns:p14="http://schemas.microsoft.com/office/powerpoint/2010/main" val="238334936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正方形/長方形 67">
            <a:extLst>
              <a:ext uri="{FF2B5EF4-FFF2-40B4-BE49-F238E27FC236}">
                <a16:creationId xmlns:a16="http://schemas.microsoft.com/office/drawing/2014/main" id="{352CE438-4AF5-C841-B571-13EE86D45C3F}"/>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ゲームの要素の定義</a:t>
            </a:r>
            <a:endParaRPr kumimoji="1" lang="ja-JP" altLang="en-US">
              <a:solidFill>
                <a:schemeClr val="tx1"/>
              </a:solidFill>
            </a:endParaRPr>
          </a:p>
        </p:txBody>
      </p:sp>
      <p:pic>
        <p:nvPicPr>
          <p:cNvPr id="40" name="図 39">
            <a:extLst>
              <a:ext uri="{FF2B5EF4-FFF2-40B4-BE49-F238E27FC236}">
                <a16:creationId xmlns:a16="http://schemas.microsoft.com/office/drawing/2014/main" id="{9D2EBF8F-DAA5-6343-92D6-B095908C354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421202"/>
            <a:ext cx="4362055" cy="2898595"/>
          </a:xfrm>
          <a:prstGeom prst="rect">
            <a:avLst/>
          </a:prstGeom>
        </p:spPr>
      </p:pic>
      <p:sp>
        <p:nvSpPr>
          <p:cNvPr id="5" name="正方形/長方形 4">
            <a:extLst>
              <a:ext uri="{FF2B5EF4-FFF2-40B4-BE49-F238E27FC236}">
                <a16:creationId xmlns:a16="http://schemas.microsoft.com/office/drawing/2014/main" id="{EDA0B8DA-57E2-554D-9DBB-F7E83B157536}"/>
              </a:ext>
            </a:extLst>
          </p:cNvPr>
          <p:cNvSpPr/>
          <p:nvPr/>
        </p:nvSpPr>
        <p:spPr>
          <a:xfrm>
            <a:off x="4655840" y="971783"/>
            <a:ext cx="4392488" cy="601739"/>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a:solidFill>
                  <a:schemeClr val="tx1"/>
                </a:solidFill>
              </a:rPr>
              <a:t>ゲームを解くために必要な情報の定義</a:t>
            </a:r>
            <a:endParaRPr kumimoji="1" lang="ja-JP" altLang="en-US" dirty="0" err="1">
              <a:solidFill>
                <a:schemeClr val="tx1"/>
              </a:solidFill>
            </a:endParaRPr>
          </a:p>
        </p:txBody>
      </p:sp>
      <p:pic>
        <p:nvPicPr>
          <p:cNvPr id="2" name="図 1">
            <a:extLst>
              <a:ext uri="{FF2B5EF4-FFF2-40B4-BE49-F238E27FC236}">
                <a16:creationId xmlns:a16="http://schemas.microsoft.com/office/drawing/2014/main" id="{F0A42CE8-B470-6243-9A77-012748359514}"/>
              </a:ext>
            </a:extLst>
          </p:cNvPr>
          <p:cNvPicPr>
            <a:picLocks noChangeAspect="1"/>
          </p:cNvPicPr>
          <p:nvPr/>
        </p:nvPicPr>
        <p:blipFill>
          <a:blip r:embed="rId4"/>
          <a:stretch>
            <a:fillRect/>
          </a:stretch>
        </p:blipFill>
        <p:spPr>
          <a:xfrm>
            <a:off x="4362055" y="1684606"/>
            <a:ext cx="7829945" cy="3730304"/>
          </a:xfrm>
          <a:prstGeom prst="rect">
            <a:avLst/>
          </a:prstGeom>
        </p:spPr>
      </p:pic>
    </p:spTree>
    <p:extLst>
      <p:ext uri="{BB962C8B-B14F-4D97-AF65-F5344CB8AC3E}">
        <p14:creationId xmlns:p14="http://schemas.microsoft.com/office/powerpoint/2010/main" val="117936206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正方形/長方形 67">
            <a:extLst>
              <a:ext uri="{FF2B5EF4-FFF2-40B4-BE49-F238E27FC236}">
                <a16:creationId xmlns:a16="http://schemas.microsoft.com/office/drawing/2014/main" id="{352CE438-4AF5-C841-B571-13EE86D45C3F}"/>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ゲームの要素の定義</a:t>
            </a:r>
            <a:endParaRPr kumimoji="1" lang="ja-JP" altLang="en-US">
              <a:solidFill>
                <a:schemeClr val="tx1"/>
              </a:solidFill>
            </a:endParaRPr>
          </a:p>
        </p:txBody>
      </p:sp>
      <p:pic>
        <p:nvPicPr>
          <p:cNvPr id="2" name="図 1">
            <a:extLst>
              <a:ext uri="{FF2B5EF4-FFF2-40B4-BE49-F238E27FC236}">
                <a16:creationId xmlns:a16="http://schemas.microsoft.com/office/drawing/2014/main" id="{E67EC652-B6CC-A543-BAA4-68A2992E8330}"/>
              </a:ext>
            </a:extLst>
          </p:cNvPr>
          <p:cNvPicPr>
            <a:picLocks noChangeAspect="1"/>
          </p:cNvPicPr>
          <p:nvPr/>
        </p:nvPicPr>
        <p:blipFill>
          <a:blip r:embed="rId3"/>
          <a:stretch>
            <a:fillRect/>
          </a:stretch>
        </p:blipFill>
        <p:spPr>
          <a:xfrm>
            <a:off x="0" y="450421"/>
            <a:ext cx="4578425" cy="6407579"/>
          </a:xfrm>
          <a:prstGeom prst="rect">
            <a:avLst/>
          </a:prstGeom>
        </p:spPr>
      </p:pic>
      <p:pic>
        <p:nvPicPr>
          <p:cNvPr id="3" name="図 2">
            <a:extLst>
              <a:ext uri="{FF2B5EF4-FFF2-40B4-BE49-F238E27FC236}">
                <a16:creationId xmlns:a16="http://schemas.microsoft.com/office/drawing/2014/main" id="{4E4BB43C-0F24-F54A-9C60-AA4318B72133}"/>
              </a:ext>
            </a:extLst>
          </p:cNvPr>
          <p:cNvPicPr>
            <a:picLocks noChangeAspect="1"/>
          </p:cNvPicPr>
          <p:nvPr/>
        </p:nvPicPr>
        <p:blipFill>
          <a:blip r:embed="rId4"/>
          <a:stretch>
            <a:fillRect/>
          </a:stretch>
        </p:blipFill>
        <p:spPr>
          <a:xfrm>
            <a:off x="4599157" y="448235"/>
            <a:ext cx="6883400" cy="5219700"/>
          </a:xfrm>
          <a:prstGeom prst="rect">
            <a:avLst/>
          </a:prstGeom>
        </p:spPr>
      </p:pic>
    </p:spTree>
    <p:extLst>
      <p:ext uri="{BB962C8B-B14F-4D97-AF65-F5344CB8AC3E}">
        <p14:creationId xmlns:p14="http://schemas.microsoft.com/office/powerpoint/2010/main" val="7830863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正方形/長方形 67">
            <a:extLst>
              <a:ext uri="{FF2B5EF4-FFF2-40B4-BE49-F238E27FC236}">
                <a16:creationId xmlns:a16="http://schemas.microsoft.com/office/drawing/2014/main" id="{352CE438-4AF5-C841-B571-13EE86D45C3F}"/>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コース</a:t>
            </a:r>
          </a:p>
        </p:txBody>
      </p:sp>
      <p:pic>
        <p:nvPicPr>
          <p:cNvPr id="6" name="図 5">
            <a:extLst>
              <a:ext uri="{FF2B5EF4-FFF2-40B4-BE49-F238E27FC236}">
                <a16:creationId xmlns:a16="http://schemas.microsoft.com/office/drawing/2014/main" id="{C829D865-5506-F741-9520-66295EDEAAF8}"/>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r="-162"/>
          <a:stretch/>
        </p:blipFill>
        <p:spPr>
          <a:xfrm>
            <a:off x="999917" y="0"/>
            <a:ext cx="10208652" cy="6858000"/>
          </a:xfrm>
          <a:prstGeom prst="rect">
            <a:avLst/>
          </a:prstGeom>
        </p:spPr>
      </p:pic>
      <p:grpSp>
        <p:nvGrpSpPr>
          <p:cNvPr id="40" name="グループ化 39">
            <a:extLst>
              <a:ext uri="{FF2B5EF4-FFF2-40B4-BE49-F238E27FC236}">
                <a16:creationId xmlns:a16="http://schemas.microsoft.com/office/drawing/2014/main" id="{D582A5AF-FC51-FC4A-B349-1BD8E55558B1}"/>
              </a:ext>
            </a:extLst>
          </p:cNvPr>
          <p:cNvGrpSpPr/>
          <p:nvPr/>
        </p:nvGrpSpPr>
        <p:grpSpPr>
          <a:xfrm>
            <a:off x="1199456" y="4792782"/>
            <a:ext cx="2016224" cy="2092602"/>
            <a:chOff x="7248128" y="836712"/>
            <a:chExt cx="2016224" cy="2092602"/>
          </a:xfrm>
        </p:grpSpPr>
        <p:grpSp>
          <p:nvGrpSpPr>
            <p:cNvPr id="41" name="グループ化 40">
              <a:extLst>
                <a:ext uri="{FF2B5EF4-FFF2-40B4-BE49-F238E27FC236}">
                  <a16:creationId xmlns:a16="http://schemas.microsoft.com/office/drawing/2014/main" id="{CBEB8AA2-5B25-DB41-A189-ECF144AA178C}"/>
                </a:ext>
              </a:extLst>
            </p:cNvPr>
            <p:cNvGrpSpPr/>
            <p:nvPr/>
          </p:nvGrpSpPr>
          <p:grpSpPr>
            <a:xfrm>
              <a:off x="7320136" y="836712"/>
              <a:ext cx="1944216" cy="2092602"/>
              <a:chOff x="6672064" y="1556792"/>
              <a:chExt cx="1944216" cy="2092602"/>
            </a:xfrm>
          </p:grpSpPr>
          <p:grpSp>
            <p:nvGrpSpPr>
              <p:cNvPr id="43" name="グループ化 42">
                <a:extLst>
                  <a:ext uri="{FF2B5EF4-FFF2-40B4-BE49-F238E27FC236}">
                    <a16:creationId xmlns:a16="http://schemas.microsoft.com/office/drawing/2014/main" id="{78BFBAB5-1DE0-8046-86A2-851502455C7D}"/>
                  </a:ext>
                </a:extLst>
              </p:cNvPr>
              <p:cNvGrpSpPr/>
              <p:nvPr/>
            </p:nvGrpSpPr>
            <p:grpSpPr>
              <a:xfrm>
                <a:off x="6744072" y="1988840"/>
                <a:ext cx="1440160" cy="1440160"/>
                <a:chOff x="6744072" y="1988840"/>
                <a:chExt cx="1440160" cy="1440160"/>
              </a:xfrm>
            </p:grpSpPr>
            <p:cxnSp>
              <p:nvCxnSpPr>
                <p:cNvPr id="47" name="直線コネクタ 46">
                  <a:extLst>
                    <a:ext uri="{FF2B5EF4-FFF2-40B4-BE49-F238E27FC236}">
                      <a16:creationId xmlns:a16="http://schemas.microsoft.com/office/drawing/2014/main" id="{F47885D6-E4DA-DD4A-9E43-06D3D8F945A3}"/>
                    </a:ext>
                  </a:extLst>
                </p:cNvPr>
                <p:cNvCxnSpPr>
                  <a:cxnSpLocks/>
                </p:cNvCxnSpPr>
                <p:nvPr/>
              </p:nvCxnSpPr>
              <p:spPr>
                <a:xfrm>
                  <a:off x="6744072" y="3429000"/>
                  <a:ext cx="1440160" cy="0"/>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8" name="直線コネクタ 47">
                  <a:extLst>
                    <a:ext uri="{FF2B5EF4-FFF2-40B4-BE49-F238E27FC236}">
                      <a16:creationId xmlns:a16="http://schemas.microsoft.com/office/drawing/2014/main" id="{FFB95010-1370-BC4A-A371-842285C43FBC}"/>
                    </a:ext>
                  </a:extLst>
                </p:cNvPr>
                <p:cNvCxnSpPr>
                  <a:cxnSpLocks/>
                </p:cNvCxnSpPr>
                <p:nvPr/>
              </p:nvCxnSpPr>
              <p:spPr>
                <a:xfrm rot="16200000">
                  <a:off x="6023992" y="2708920"/>
                  <a:ext cx="1440160" cy="0"/>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44" name="正方形/長方形 43">
                <a:extLst>
                  <a:ext uri="{FF2B5EF4-FFF2-40B4-BE49-F238E27FC236}">
                    <a16:creationId xmlns:a16="http://schemas.microsoft.com/office/drawing/2014/main" id="{6ECE531E-87AC-4845-8476-65D4C1CB7024}"/>
                  </a:ext>
                </a:extLst>
              </p:cNvPr>
              <p:cNvSpPr/>
              <p:nvPr/>
            </p:nvSpPr>
            <p:spPr>
              <a:xfrm>
                <a:off x="8256240" y="3212976"/>
                <a:ext cx="360040"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solidFill>
                      <a:schemeClr val="tx1"/>
                    </a:solidFill>
                  </a:rPr>
                  <a:t>x</a:t>
                </a:r>
                <a:endParaRPr kumimoji="1" lang="ja-JP" altLang="en-US" sz="1400">
                  <a:solidFill>
                    <a:schemeClr val="tx1"/>
                  </a:solidFill>
                </a:endParaRPr>
              </a:p>
            </p:txBody>
          </p:sp>
          <p:sp>
            <p:nvSpPr>
              <p:cNvPr id="45" name="正方形/長方形 44">
                <a:extLst>
                  <a:ext uri="{FF2B5EF4-FFF2-40B4-BE49-F238E27FC236}">
                    <a16:creationId xmlns:a16="http://schemas.microsoft.com/office/drawing/2014/main" id="{DDB4E014-7DFA-A44F-A94F-3BCF7CBA3764}"/>
                  </a:ext>
                </a:extLst>
              </p:cNvPr>
              <p:cNvSpPr/>
              <p:nvPr/>
            </p:nvSpPr>
            <p:spPr>
              <a:xfrm>
                <a:off x="6672064" y="1556792"/>
                <a:ext cx="360040"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solidFill>
                      <a:schemeClr val="tx1"/>
                    </a:solidFill>
                  </a:rPr>
                  <a:t>y</a:t>
                </a:r>
                <a:endParaRPr kumimoji="1" lang="ja-JP" altLang="en-US" sz="1400">
                  <a:solidFill>
                    <a:schemeClr val="tx1"/>
                  </a:solidFill>
                </a:endParaRPr>
              </a:p>
            </p:txBody>
          </p:sp>
          <p:sp>
            <p:nvSpPr>
              <p:cNvPr id="46" name="正方形/長方形 45">
                <a:extLst>
                  <a:ext uri="{FF2B5EF4-FFF2-40B4-BE49-F238E27FC236}">
                    <a16:creationId xmlns:a16="http://schemas.microsoft.com/office/drawing/2014/main" id="{7BDCB956-E023-7B4B-AEA5-7C80B8F57264}"/>
                  </a:ext>
                </a:extLst>
              </p:cNvPr>
              <p:cNvSpPr/>
              <p:nvPr/>
            </p:nvSpPr>
            <p:spPr>
              <a:xfrm>
                <a:off x="6744072" y="3068960"/>
                <a:ext cx="648072"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solidFill>
                      <a:schemeClr val="tx1"/>
                    </a:solidFill>
                  </a:rPr>
                  <a:t>(0,0)</a:t>
                </a:r>
                <a:endParaRPr kumimoji="1" lang="ja-JP" altLang="en-US" sz="1400">
                  <a:solidFill>
                    <a:schemeClr val="tx1"/>
                  </a:solidFill>
                </a:endParaRPr>
              </a:p>
            </p:txBody>
          </p:sp>
        </p:grpSp>
        <p:sp>
          <p:nvSpPr>
            <p:cNvPr id="42" name="円/楕円 41">
              <a:extLst>
                <a:ext uri="{FF2B5EF4-FFF2-40B4-BE49-F238E27FC236}">
                  <a16:creationId xmlns:a16="http://schemas.microsoft.com/office/drawing/2014/main" id="{0345A3B5-42F9-3F4D-BB49-0F90DF5DEB4B}"/>
                </a:ext>
              </a:extLst>
            </p:cNvPr>
            <p:cNvSpPr/>
            <p:nvPr/>
          </p:nvSpPr>
          <p:spPr>
            <a:xfrm>
              <a:off x="7248128" y="2564904"/>
              <a:ext cx="288032" cy="288032"/>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grpSp>
        <p:nvGrpSpPr>
          <p:cNvPr id="49" name="グループ化 48">
            <a:extLst>
              <a:ext uri="{FF2B5EF4-FFF2-40B4-BE49-F238E27FC236}">
                <a16:creationId xmlns:a16="http://schemas.microsoft.com/office/drawing/2014/main" id="{D0A0CFCF-FCDF-504D-93F9-3518A7C97AB9}"/>
              </a:ext>
            </a:extLst>
          </p:cNvPr>
          <p:cNvGrpSpPr/>
          <p:nvPr/>
        </p:nvGrpSpPr>
        <p:grpSpPr>
          <a:xfrm>
            <a:off x="5951984" y="4797152"/>
            <a:ext cx="2016224" cy="2092602"/>
            <a:chOff x="7248128" y="836712"/>
            <a:chExt cx="2016224" cy="2092602"/>
          </a:xfrm>
        </p:grpSpPr>
        <p:grpSp>
          <p:nvGrpSpPr>
            <p:cNvPr id="50" name="グループ化 49">
              <a:extLst>
                <a:ext uri="{FF2B5EF4-FFF2-40B4-BE49-F238E27FC236}">
                  <a16:creationId xmlns:a16="http://schemas.microsoft.com/office/drawing/2014/main" id="{7192EAC5-CE29-0146-9003-C27CA28A6CE1}"/>
                </a:ext>
              </a:extLst>
            </p:cNvPr>
            <p:cNvGrpSpPr/>
            <p:nvPr/>
          </p:nvGrpSpPr>
          <p:grpSpPr>
            <a:xfrm>
              <a:off x="7320136" y="836712"/>
              <a:ext cx="1944216" cy="2092602"/>
              <a:chOff x="6672064" y="1556792"/>
              <a:chExt cx="1944216" cy="2092602"/>
            </a:xfrm>
          </p:grpSpPr>
          <p:grpSp>
            <p:nvGrpSpPr>
              <p:cNvPr id="52" name="グループ化 51">
                <a:extLst>
                  <a:ext uri="{FF2B5EF4-FFF2-40B4-BE49-F238E27FC236}">
                    <a16:creationId xmlns:a16="http://schemas.microsoft.com/office/drawing/2014/main" id="{2FEFD594-21A5-2741-9500-6B85FF22D866}"/>
                  </a:ext>
                </a:extLst>
              </p:cNvPr>
              <p:cNvGrpSpPr/>
              <p:nvPr/>
            </p:nvGrpSpPr>
            <p:grpSpPr>
              <a:xfrm>
                <a:off x="6744072" y="1988840"/>
                <a:ext cx="1440160" cy="1440160"/>
                <a:chOff x="6744072" y="1988840"/>
                <a:chExt cx="1440160" cy="1440160"/>
              </a:xfrm>
            </p:grpSpPr>
            <p:cxnSp>
              <p:nvCxnSpPr>
                <p:cNvPr id="56" name="直線コネクタ 55">
                  <a:extLst>
                    <a:ext uri="{FF2B5EF4-FFF2-40B4-BE49-F238E27FC236}">
                      <a16:creationId xmlns:a16="http://schemas.microsoft.com/office/drawing/2014/main" id="{C4DFC3D0-079A-814D-A450-65DF375ECD61}"/>
                    </a:ext>
                  </a:extLst>
                </p:cNvPr>
                <p:cNvCxnSpPr>
                  <a:cxnSpLocks/>
                </p:cNvCxnSpPr>
                <p:nvPr/>
              </p:nvCxnSpPr>
              <p:spPr>
                <a:xfrm>
                  <a:off x="6744072" y="3429000"/>
                  <a:ext cx="1440160" cy="0"/>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7" name="直線コネクタ 56">
                  <a:extLst>
                    <a:ext uri="{FF2B5EF4-FFF2-40B4-BE49-F238E27FC236}">
                      <a16:creationId xmlns:a16="http://schemas.microsoft.com/office/drawing/2014/main" id="{52CDFAF9-9BA3-0143-9929-5FE489F0943C}"/>
                    </a:ext>
                  </a:extLst>
                </p:cNvPr>
                <p:cNvCxnSpPr>
                  <a:cxnSpLocks/>
                </p:cNvCxnSpPr>
                <p:nvPr/>
              </p:nvCxnSpPr>
              <p:spPr>
                <a:xfrm rot="16200000">
                  <a:off x="6023992" y="2708920"/>
                  <a:ext cx="1440160" cy="0"/>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53" name="正方形/長方形 52">
                <a:extLst>
                  <a:ext uri="{FF2B5EF4-FFF2-40B4-BE49-F238E27FC236}">
                    <a16:creationId xmlns:a16="http://schemas.microsoft.com/office/drawing/2014/main" id="{5CFF03D4-5A4B-074D-B9D4-9E72EF7458D5}"/>
                  </a:ext>
                </a:extLst>
              </p:cNvPr>
              <p:cNvSpPr/>
              <p:nvPr/>
            </p:nvSpPr>
            <p:spPr>
              <a:xfrm>
                <a:off x="8256240" y="3212976"/>
                <a:ext cx="360040"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solidFill>
                      <a:schemeClr val="tx1"/>
                    </a:solidFill>
                  </a:rPr>
                  <a:t>x</a:t>
                </a:r>
                <a:endParaRPr kumimoji="1" lang="ja-JP" altLang="en-US" sz="1400">
                  <a:solidFill>
                    <a:schemeClr val="tx1"/>
                  </a:solidFill>
                </a:endParaRPr>
              </a:p>
            </p:txBody>
          </p:sp>
          <p:sp>
            <p:nvSpPr>
              <p:cNvPr id="54" name="正方形/長方形 53">
                <a:extLst>
                  <a:ext uri="{FF2B5EF4-FFF2-40B4-BE49-F238E27FC236}">
                    <a16:creationId xmlns:a16="http://schemas.microsoft.com/office/drawing/2014/main" id="{D92BB192-3FF0-B043-AFF8-4A73150A7DBF}"/>
                  </a:ext>
                </a:extLst>
              </p:cNvPr>
              <p:cNvSpPr/>
              <p:nvPr/>
            </p:nvSpPr>
            <p:spPr>
              <a:xfrm>
                <a:off x="6672064" y="1556792"/>
                <a:ext cx="360040"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solidFill>
                      <a:schemeClr val="tx1"/>
                    </a:solidFill>
                  </a:rPr>
                  <a:t>y</a:t>
                </a:r>
                <a:endParaRPr kumimoji="1" lang="ja-JP" altLang="en-US" sz="1400">
                  <a:solidFill>
                    <a:schemeClr val="tx1"/>
                  </a:solidFill>
                </a:endParaRPr>
              </a:p>
            </p:txBody>
          </p:sp>
          <p:sp>
            <p:nvSpPr>
              <p:cNvPr id="55" name="正方形/長方形 54">
                <a:extLst>
                  <a:ext uri="{FF2B5EF4-FFF2-40B4-BE49-F238E27FC236}">
                    <a16:creationId xmlns:a16="http://schemas.microsoft.com/office/drawing/2014/main" id="{D22DADE7-FC9D-3A4A-B93D-58D2B8112FFB}"/>
                  </a:ext>
                </a:extLst>
              </p:cNvPr>
              <p:cNvSpPr/>
              <p:nvPr/>
            </p:nvSpPr>
            <p:spPr>
              <a:xfrm>
                <a:off x="6744072" y="3068960"/>
                <a:ext cx="648072"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solidFill>
                      <a:schemeClr val="tx1"/>
                    </a:solidFill>
                  </a:rPr>
                  <a:t>(0,0)</a:t>
                </a:r>
                <a:endParaRPr kumimoji="1" lang="ja-JP" altLang="en-US" sz="1400">
                  <a:solidFill>
                    <a:schemeClr val="tx1"/>
                  </a:solidFill>
                </a:endParaRPr>
              </a:p>
            </p:txBody>
          </p:sp>
        </p:grpSp>
        <p:sp>
          <p:nvSpPr>
            <p:cNvPr id="51" name="円/楕円 50">
              <a:extLst>
                <a:ext uri="{FF2B5EF4-FFF2-40B4-BE49-F238E27FC236}">
                  <a16:creationId xmlns:a16="http://schemas.microsoft.com/office/drawing/2014/main" id="{44C4C014-C307-0949-8F55-F9B3173A3BE4}"/>
                </a:ext>
              </a:extLst>
            </p:cNvPr>
            <p:cNvSpPr/>
            <p:nvPr/>
          </p:nvSpPr>
          <p:spPr>
            <a:xfrm>
              <a:off x="7248128" y="2564904"/>
              <a:ext cx="288032" cy="288032"/>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spTree>
    <p:extLst>
      <p:ext uri="{BB962C8B-B14F-4D97-AF65-F5344CB8AC3E}">
        <p14:creationId xmlns:p14="http://schemas.microsoft.com/office/powerpoint/2010/main" val="272579469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正方形/長方形 67">
            <a:extLst>
              <a:ext uri="{FF2B5EF4-FFF2-40B4-BE49-F238E27FC236}">
                <a16:creationId xmlns:a16="http://schemas.microsoft.com/office/drawing/2014/main" id="{352CE438-4AF5-C841-B571-13EE86D45C3F}"/>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ゲームの要素の定義</a:t>
            </a:r>
            <a:endParaRPr kumimoji="1" lang="ja-JP" altLang="en-US">
              <a:solidFill>
                <a:schemeClr val="tx1"/>
              </a:solidFill>
            </a:endParaRPr>
          </a:p>
        </p:txBody>
      </p:sp>
      <p:pic>
        <p:nvPicPr>
          <p:cNvPr id="4" name="図 3">
            <a:extLst>
              <a:ext uri="{FF2B5EF4-FFF2-40B4-BE49-F238E27FC236}">
                <a16:creationId xmlns:a16="http://schemas.microsoft.com/office/drawing/2014/main" id="{7F74D3A8-91A5-F84B-96EC-6022F0AC32C3}"/>
              </a:ext>
            </a:extLst>
          </p:cNvPr>
          <p:cNvPicPr>
            <a:picLocks noChangeAspect="1"/>
          </p:cNvPicPr>
          <p:nvPr/>
        </p:nvPicPr>
        <p:blipFill>
          <a:blip r:embed="rId3"/>
          <a:stretch>
            <a:fillRect/>
          </a:stretch>
        </p:blipFill>
        <p:spPr>
          <a:xfrm>
            <a:off x="0" y="448234"/>
            <a:ext cx="7732777" cy="6409765"/>
          </a:xfrm>
          <a:prstGeom prst="rect">
            <a:avLst/>
          </a:prstGeom>
        </p:spPr>
      </p:pic>
    </p:spTree>
    <p:extLst>
      <p:ext uri="{BB962C8B-B14F-4D97-AF65-F5344CB8AC3E}">
        <p14:creationId xmlns:p14="http://schemas.microsoft.com/office/powerpoint/2010/main" val="323153148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370233E2-6779-A04C-8643-6A3D76B45FA7}"/>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参考になりそうな過去の資料</a:t>
            </a:r>
            <a:endParaRPr kumimoji="1" lang="ja-JP" altLang="en-US">
              <a:solidFill>
                <a:schemeClr val="tx1"/>
              </a:solidFill>
            </a:endParaRPr>
          </a:p>
        </p:txBody>
      </p:sp>
      <p:pic>
        <p:nvPicPr>
          <p:cNvPr id="5" name="図 4">
            <a:extLst>
              <a:ext uri="{FF2B5EF4-FFF2-40B4-BE49-F238E27FC236}">
                <a16:creationId xmlns:a16="http://schemas.microsoft.com/office/drawing/2014/main" id="{DF5E337A-F235-DF44-9AC9-01A8CD974E53}"/>
              </a:ext>
            </a:extLst>
          </p:cNvPr>
          <p:cNvPicPr>
            <a:picLocks noChangeAspect="1"/>
          </p:cNvPicPr>
          <p:nvPr/>
        </p:nvPicPr>
        <p:blipFill>
          <a:blip r:embed="rId2"/>
          <a:stretch>
            <a:fillRect/>
          </a:stretch>
        </p:blipFill>
        <p:spPr>
          <a:xfrm>
            <a:off x="33496" y="448235"/>
            <a:ext cx="8019402" cy="6237312"/>
          </a:xfrm>
          <a:prstGeom prst="rect">
            <a:avLst/>
          </a:prstGeom>
        </p:spPr>
      </p:pic>
    </p:spTree>
    <p:extLst>
      <p:ext uri="{BB962C8B-B14F-4D97-AF65-F5344CB8AC3E}">
        <p14:creationId xmlns:p14="http://schemas.microsoft.com/office/powerpoint/2010/main" val="175303518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370233E2-6779-A04C-8643-6A3D76B45FA7}"/>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参考になりそうな過去の資料</a:t>
            </a:r>
            <a:endParaRPr kumimoji="1" lang="ja-JP" altLang="en-US">
              <a:solidFill>
                <a:schemeClr val="tx1"/>
              </a:solidFill>
            </a:endParaRPr>
          </a:p>
        </p:txBody>
      </p:sp>
      <p:pic>
        <p:nvPicPr>
          <p:cNvPr id="2" name="図 1">
            <a:extLst>
              <a:ext uri="{FF2B5EF4-FFF2-40B4-BE49-F238E27FC236}">
                <a16:creationId xmlns:a16="http://schemas.microsoft.com/office/drawing/2014/main" id="{7FCF65A1-B9B1-8845-B1C4-89A26F56E7E4}"/>
              </a:ext>
            </a:extLst>
          </p:cNvPr>
          <p:cNvPicPr>
            <a:picLocks noChangeAspect="1"/>
          </p:cNvPicPr>
          <p:nvPr/>
        </p:nvPicPr>
        <p:blipFill>
          <a:blip r:embed="rId2"/>
          <a:stretch>
            <a:fillRect/>
          </a:stretch>
        </p:blipFill>
        <p:spPr>
          <a:xfrm>
            <a:off x="119336" y="514995"/>
            <a:ext cx="7632848" cy="2050359"/>
          </a:xfrm>
          <a:prstGeom prst="rect">
            <a:avLst/>
          </a:prstGeom>
        </p:spPr>
      </p:pic>
      <p:pic>
        <p:nvPicPr>
          <p:cNvPr id="3" name="図 2">
            <a:extLst>
              <a:ext uri="{FF2B5EF4-FFF2-40B4-BE49-F238E27FC236}">
                <a16:creationId xmlns:a16="http://schemas.microsoft.com/office/drawing/2014/main" id="{77D68B89-23E3-F541-BA5B-967CEA0CE442}"/>
              </a:ext>
            </a:extLst>
          </p:cNvPr>
          <p:cNvPicPr>
            <a:picLocks noChangeAspect="1"/>
          </p:cNvPicPr>
          <p:nvPr/>
        </p:nvPicPr>
        <p:blipFill>
          <a:blip r:embed="rId3"/>
          <a:stretch>
            <a:fillRect/>
          </a:stretch>
        </p:blipFill>
        <p:spPr>
          <a:xfrm>
            <a:off x="119336" y="2592786"/>
            <a:ext cx="7632848" cy="1938639"/>
          </a:xfrm>
          <a:prstGeom prst="rect">
            <a:avLst/>
          </a:prstGeom>
        </p:spPr>
      </p:pic>
      <p:pic>
        <p:nvPicPr>
          <p:cNvPr id="6" name="図 5">
            <a:extLst>
              <a:ext uri="{FF2B5EF4-FFF2-40B4-BE49-F238E27FC236}">
                <a16:creationId xmlns:a16="http://schemas.microsoft.com/office/drawing/2014/main" id="{AC3A6CE1-D972-2146-887F-47FC18F74DE6}"/>
              </a:ext>
            </a:extLst>
          </p:cNvPr>
          <p:cNvPicPr>
            <a:picLocks noChangeAspect="1"/>
          </p:cNvPicPr>
          <p:nvPr/>
        </p:nvPicPr>
        <p:blipFill>
          <a:blip r:embed="rId4"/>
          <a:stretch>
            <a:fillRect/>
          </a:stretch>
        </p:blipFill>
        <p:spPr>
          <a:xfrm>
            <a:off x="25544" y="4725144"/>
            <a:ext cx="8660527" cy="2160288"/>
          </a:xfrm>
          <a:prstGeom prst="rect">
            <a:avLst/>
          </a:prstGeom>
        </p:spPr>
      </p:pic>
      <p:pic>
        <p:nvPicPr>
          <p:cNvPr id="5" name="図 4">
            <a:extLst>
              <a:ext uri="{FF2B5EF4-FFF2-40B4-BE49-F238E27FC236}">
                <a16:creationId xmlns:a16="http://schemas.microsoft.com/office/drawing/2014/main" id="{A4283FC9-EC11-AC41-A848-A7B67D4740AB}"/>
              </a:ext>
            </a:extLst>
          </p:cNvPr>
          <p:cNvPicPr>
            <a:picLocks noChangeAspect="1"/>
          </p:cNvPicPr>
          <p:nvPr/>
        </p:nvPicPr>
        <p:blipFill>
          <a:blip r:embed="rId5"/>
          <a:stretch>
            <a:fillRect/>
          </a:stretch>
        </p:blipFill>
        <p:spPr>
          <a:xfrm>
            <a:off x="7752185" y="514995"/>
            <a:ext cx="4480536" cy="3850109"/>
          </a:xfrm>
          <a:prstGeom prst="rect">
            <a:avLst/>
          </a:prstGeom>
        </p:spPr>
      </p:pic>
    </p:spTree>
    <p:extLst>
      <p:ext uri="{BB962C8B-B14F-4D97-AF65-F5344CB8AC3E}">
        <p14:creationId xmlns:p14="http://schemas.microsoft.com/office/powerpoint/2010/main" val="200930682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370233E2-6779-A04C-8643-6A3D76B45FA7}"/>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参考になりそうな過去の資料</a:t>
            </a:r>
            <a:endParaRPr kumimoji="1" lang="ja-JP" altLang="en-US">
              <a:solidFill>
                <a:schemeClr val="tx1"/>
              </a:solidFill>
            </a:endParaRPr>
          </a:p>
        </p:txBody>
      </p:sp>
      <p:pic>
        <p:nvPicPr>
          <p:cNvPr id="2" name="図 1">
            <a:extLst>
              <a:ext uri="{FF2B5EF4-FFF2-40B4-BE49-F238E27FC236}">
                <a16:creationId xmlns:a16="http://schemas.microsoft.com/office/drawing/2014/main" id="{65DDFD52-8DE4-DD4B-876C-3A0523A3B286}"/>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248129" y="468054"/>
            <a:ext cx="4987654" cy="3104962"/>
          </a:xfrm>
          <a:prstGeom prst="rect">
            <a:avLst/>
          </a:prstGeom>
        </p:spPr>
      </p:pic>
      <p:pic>
        <p:nvPicPr>
          <p:cNvPr id="5" name="図 4">
            <a:extLst>
              <a:ext uri="{FF2B5EF4-FFF2-40B4-BE49-F238E27FC236}">
                <a16:creationId xmlns:a16="http://schemas.microsoft.com/office/drawing/2014/main" id="{BB705AE8-AECF-F847-9811-AFC42638C84B}"/>
              </a:ext>
            </a:extLst>
          </p:cNvPr>
          <p:cNvPicPr>
            <a:picLocks noChangeAspect="1"/>
          </p:cNvPicPr>
          <p:nvPr/>
        </p:nvPicPr>
        <p:blipFill>
          <a:blip r:embed="rId3"/>
          <a:stretch>
            <a:fillRect/>
          </a:stretch>
        </p:blipFill>
        <p:spPr>
          <a:xfrm>
            <a:off x="1" y="468054"/>
            <a:ext cx="7248128" cy="6413962"/>
          </a:xfrm>
          <a:prstGeom prst="rect">
            <a:avLst/>
          </a:prstGeom>
        </p:spPr>
      </p:pic>
    </p:spTree>
    <p:extLst>
      <p:ext uri="{BB962C8B-B14F-4D97-AF65-F5344CB8AC3E}">
        <p14:creationId xmlns:p14="http://schemas.microsoft.com/office/powerpoint/2010/main" val="365768969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370233E2-6779-A04C-8643-6A3D76B45FA7}"/>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参考になりそうな過去の資料</a:t>
            </a:r>
            <a:endParaRPr kumimoji="1" lang="ja-JP" altLang="en-US">
              <a:solidFill>
                <a:schemeClr val="tx1"/>
              </a:solidFill>
            </a:endParaRPr>
          </a:p>
        </p:txBody>
      </p:sp>
      <p:pic>
        <p:nvPicPr>
          <p:cNvPr id="2" name="図 1">
            <a:extLst>
              <a:ext uri="{FF2B5EF4-FFF2-40B4-BE49-F238E27FC236}">
                <a16:creationId xmlns:a16="http://schemas.microsoft.com/office/drawing/2014/main" id="{FAB6C3F9-CB8C-4B4C-BA62-7E75E6CB185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589249"/>
            <a:ext cx="6096000" cy="2839752"/>
          </a:xfrm>
          <a:prstGeom prst="rect">
            <a:avLst/>
          </a:prstGeom>
        </p:spPr>
      </p:pic>
    </p:spTree>
    <p:extLst>
      <p:ext uri="{BB962C8B-B14F-4D97-AF65-F5344CB8AC3E}">
        <p14:creationId xmlns:p14="http://schemas.microsoft.com/office/powerpoint/2010/main" val="55863609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370233E2-6779-A04C-8643-6A3D76B45FA7}"/>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参考になりそうな過去の資料</a:t>
            </a:r>
            <a:endParaRPr kumimoji="1" lang="ja-JP" altLang="en-US">
              <a:solidFill>
                <a:schemeClr val="tx1"/>
              </a:solidFill>
            </a:endParaRPr>
          </a:p>
        </p:txBody>
      </p:sp>
      <p:pic>
        <p:nvPicPr>
          <p:cNvPr id="2" name="図 1">
            <a:extLst>
              <a:ext uri="{FF2B5EF4-FFF2-40B4-BE49-F238E27FC236}">
                <a16:creationId xmlns:a16="http://schemas.microsoft.com/office/drawing/2014/main" id="{5DEE0DFB-4A6D-EB4F-AD36-9215F2D27DA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5544" y="448235"/>
            <a:ext cx="6134253" cy="4752528"/>
          </a:xfrm>
          <a:prstGeom prst="rect">
            <a:avLst/>
          </a:prstGeom>
        </p:spPr>
      </p:pic>
      <p:pic>
        <p:nvPicPr>
          <p:cNvPr id="3" name="図 2">
            <a:extLst>
              <a:ext uri="{FF2B5EF4-FFF2-40B4-BE49-F238E27FC236}">
                <a16:creationId xmlns:a16="http://schemas.microsoft.com/office/drawing/2014/main" id="{AD0E56DE-1F19-FA4D-A502-D1E542D87F6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312024" y="448235"/>
            <a:ext cx="3919919" cy="2588518"/>
          </a:xfrm>
          <a:prstGeom prst="rect">
            <a:avLst/>
          </a:prstGeom>
        </p:spPr>
      </p:pic>
      <p:pic>
        <p:nvPicPr>
          <p:cNvPr id="5" name="図 4">
            <a:extLst>
              <a:ext uri="{FF2B5EF4-FFF2-40B4-BE49-F238E27FC236}">
                <a16:creationId xmlns:a16="http://schemas.microsoft.com/office/drawing/2014/main" id="{436740B0-D6C8-4E48-A2A8-2CC90F26DBC6}"/>
              </a:ext>
            </a:extLst>
          </p:cNvPr>
          <p:cNvPicPr>
            <a:picLocks noChangeAspect="1"/>
          </p:cNvPicPr>
          <p:nvPr/>
        </p:nvPicPr>
        <p:blipFill>
          <a:blip r:embed="rId4"/>
          <a:stretch>
            <a:fillRect/>
          </a:stretch>
        </p:blipFill>
        <p:spPr>
          <a:xfrm>
            <a:off x="6456040" y="3140968"/>
            <a:ext cx="3481585" cy="3373012"/>
          </a:xfrm>
          <a:prstGeom prst="rect">
            <a:avLst/>
          </a:prstGeom>
        </p:spPr>
      </p:pic>
    </p:spTree>
    <p:extLst>
      <p:ext uri="{BB962C8B-B14F-4D97-AF65-F5344CB8AC3E}">
        <p14:creationId xmlns:p14="http://schemas.microsoft.com/office/powerpoint/2010/main" val="273586578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370233E2-6779-A04C-8643-6A3D76B45FA7}"/>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参考になりそうな過去の資料</a:t>
            </a:r>
            <a:endParaRPr kumimoji="1" lang="ja-JP" altLang="en-US">
              <a:solidFill>
                <a:schemeClr val="tx1"/>
              </a:solidFill>
            </a:endParaRPr>
          </a:p>
        </p:txBody>
      </p:sp>
      <p:pic>
        <p:nvPicPr>
          <p:cNvPr id="2" name="図 1">
            <a:extLst>
              <a:ext uri="{FF2B5EF4-FFF2-40B4-BE49-F238E27FC236}">
                <a16:creationId xmlns:a16="http://schemas.microsoft.com/office/drawing/2014/main" id="{03A4A4F6-ADD6-CE45-8675-6B3AA61A3BF2}"/>
              </a:ext>
            </a:extLst>
          </p:cNvPr>
          <p:cNvPicPr>
            <a:picLocks noChangeAspect="1"/>
          </p:cNvPicPr>
          <p:nvPr/>
        </p:nvPicPr>
        <p:blipFill>
          <a:blip r:embed="rId2"/>
          <a:stretch>
            <a:fillRect/>
          </a:stretch>
        </p:blipFill>
        <p:spPr>
          <a:xfrm>
            <a:off x="32440" y="482539"/>
            <a:ext cx="6096001" cy="3038884"/>
          </a:xfrm>
          <a:prstGeom prst="rect">
            <a:avLst/>
          </a:prstGeom>
        </p:spPr>
      </p:pic>
      <p:pic>
        <p:nvPicPr>
          <p:cNvPr id="3" name="図 2">
            <a:extLst>
              <a:ext uri="{FF2B5EF4-FFF2-40B4-BE49-F238E27FC236}">
                <a16:creationId xmlns:a16="http://schemas.microsoft.com/office/drawing/2014/main" id="{B0659B96-F9CD-A945-B0A2-11E78A6B7EE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095572" y="482538"/>
            <a:ext cx="6028693" cy="5538749"/>
          </a:xfrm>
          <a:prstGeom prst="rect">
            <a:avLst/>
          </a:prstGeom>
        </p:spPr>
      </p:pic>
    </p:spTree>
    <p:extLst>
      <p:ext uri="{BB962C8B-B14F-4D97-AF65-F5344CB8AC3E}">
        <p14:creationId xmlns:p14="http://schemas.microsoft.com/office/powerpoint/2010/main" val="269153447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370233E2-6779-A04C-8643-6A3D76B45FA7}"/>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参考になりそうな過去の資料</a:t>
            </a:r>
            <a:endParaRPr kumimoji="1" lang="ja-JP" altLang="en-US">
              <a:solidFill>
                <a:schemeClr val="tx1"/>
              </a:solidFill>
            </a:endParaRPr>
          </a:p>
        </p:txBody>
      </p:sp>
      <p:pic>
        <p:nvPicPr>
          <p:cNvPr id="2" name="図 1">
            <a:extLst>
              <a:ext uri="{FF2B5EF4-FFF2-40B4-BE49-F238E27FC236}">
                <a16:creationId xmlns:a16="http://schemas.microsoft.com/office/drawing/2014/main" id="{B3A54522-067F-5842-B6FA-79ED38B5192C}"/>
              </a:ext>
            </a:extLst>
          </p:cNvPr>
          <p:cNvPicPr>
            <a:picLocks noChangeAspect="1"/>
          </p:cNvPicPr>
          <p:nvPr/>
        </p:nvPicPr>
        <p:blipFill>
          <a:blip r:embed="rId2"/>
          <a:stretch>
            <a:fillRect/>
          </a:stretch>
        </p:blipFill>
        <p:spPr>
          <a:xfrm>
            <a:off x="0" y="448235"/>
            <a:ext cx="3431704" cy="6394382"/>
          </a:xfrm>
          <a:prstGeom prst="rect">
            <a:avLst/>
          </a:prstGeom>
        </p:spPr>
      </p:pic>
      <p:pic>
        <p:nvPicPr>
          <p:cNvPr id="3" name="図 2">
            <a:extLst>
              <a:ext uri="{FF2B5EF4-FFF2-40B4-BE49-F238E27FC236}">
                <a16:creationId xmlns:a16="http://schemas.microsoft.com/office/drawing/2014/main" id="{A750A69B-27D8-3C46-969A-51AF21C02A72}"/>
              </a:ext>
            </a:extLst>
          </p:cNvPr>
          <p:cNvPicPr>
            <a:picLocks noChangeAspect="1"/>
          </p:cNvPicPr>
          <p:nvPr/>
        </p:nvPicPr>
        <p:blipFill>
          <a:blip r:embed="rId3"/>
          <a:stretch>
            <a:fillRect/>
          </a:stretch>
        </p:blipFill>
        <p:spPr>
          <a:xfrm>
            <a:off x="3575720" y="620688"/>
            <a:ext cx="4320480" cy="2828450"/>
          </a:xfrm>
          <a:prstGeom prst="rect">
            <a:avLst/>
          </a:prstGeom>
        </p:spPr>
      </p:pic>
      <p:pic>
        <p:nvPicPr>
          <p:cNvPr id="5" name="図 4">
            <a:extLst>
              <a:ext uri="{FF2B5EF4-FFF2-40B4-BE49-F238E27FC236}">
                <a16:creationId xmlns:a16="http://schemas.microsoft.com/office/drawing/2014/main" id="{80711217-373B-694A-96F7-27AB1E41C7F7}"/>
              </a:ext>
            </a:extLst>
          </p:cNvPr>
          <p:cNvPicPr>
            <a:picLocks noChangeAspect="1"/>
          </p:cNvPicPr>
          <p:nvPr/>
        </p:nvPicPr>
        <p:blipFill>
          <a:blip r:embed="rId4"/>
          <a:stretch>
            <a:fillRect/>
          </a:stretch>
        </p:blipFill>
        <p:spPr>
          <a:xfrm>
            <a:off x="3431704" y="5600786"/>
            <a:ext cx="8638580" cy="1257213"/>
          </a:xfrm>
          <a:prstGeom prst="rect">
            <a:avLst/>
          </a:prstGeom>
        </p:spPr>
      </p:pic>
      <p:pic>
        <p:nvPicPr>
          <p:cNvPr id="6" name="図 5">
            <a:extLst>
              <a:ext uri="{FF2B5EF4-FFF2-40B4-BE49-F238E27FC236}">
                <a16:creationId xmlns:a16="http://schemas.microsoft.com/office/drawing/2014/main" id="{A0F612A1-00C3-FB4F-AAA8-4F7E85ADC573}"/>
              </a:ext>
            </a:extLst>
          </p:cNvPr>
          <p:cNvPicPr>
            <a:picLocks noChangeAspect="1"/>
          </p:cNvPicPr>
          <p:nvPr/>
        </p:nvPicPr>
        <p:blipFill>
          <a:blip r:embed="rId5"/>
          <a:stretch>
            <a:fillRect/>
          </a:stretch>
        </p:blipFill>
        <p:spPr>
          <a:xfrm>
            <a:off x="8460577" y="3413129"/>
            <a:ext cx="3731423" cy="2140198"/>
          </a:xfrm>
          <a:prstGeom prst="rect">
            <a:avLst/>
          </a:prstGeom>
        </p:spPr>
      </p:pic>
    </p:spTree>
    <p:extLst>
      <p:ext uri="{BB962C8B-B14F-4D97-AF65-F5344CB8AC3E}">
        <p14:creationId xmlns:p14="http://schemas.microsoft.com/office/powerpoint/2010/main" val="205907532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6366B52D-BB23-4741-AE53-62954BF7BD52}"/>
              </a:ext>
            </a:extLst>
          </p:cNvPr>
          <p:cNvPicPr>
            <a:picLocks noChangeAspect="1"/>
          </p:cNvPicPr>
          <p:nvPr/>
        </p:nvPicPr>
        <p:blipFill>
          <a:blip r:embed="rId2"/>
          <a:stretch>
            <a:fillRect/>
          </a:stretch>
        </p:blipFill>
        <p:spPr>
          <a:xfrm>
            <a:off x="863600" y="1581150"/>
            <a:ext cx="10464800" cy="3695700"/>
          </a:xfrm>
          <a:prstGeom prst="rect">
            <a:avLst/>
          </a:prstGeom>
        </p:spPr>
      </p:pic>
    </p:spTree>
    <p:extLst>
      <p:ext uri="{BB962C8B-B14F-4D97-AF65-F5344CB8AC3E}">
        <p14:creationId xmlns:p14="http://schemas.microsoft.com/office/powerpoint/2010/main" val="348564628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正方形/長方形 67">
            <a:extLst>
              <a:ext uri="{FF2B5EF4-FFF2-40B4-BE49-F238E27FC236}">
                <a16:creationId xmlns:a16="http://schemas.microsoft.com/office/drawing/2014/main" id="{352CE438-4AF5-C841-B571-13EE86D45C3F}"/>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kumimoji="1" lang="en-US" altLang="ja-JP" dirty="0">
                <a:solidFill>
                  <a:schemeClr val="tx1"/>
                </a:solidFill>
              </a:rPr>
              <a:t>L</a:t>
            </a:r>
            <a:r>
              <a:rPr kumimoji="1" lang="ja-JP" altLang="en-US">
                <a:solidFill>
                  <a:schemeClr val="tx1"/>
                </a:solidFill>
              </a:rPr>
              <a:t>コース</a:t>
            </a:r>
          </a:p>
        </p:txBody>
      </p:sp>
      <p:pic>
        <p:nvPicPr>
          <p:cNvPr id="6" name="図 5">
            <a:extLst>
              <a:ext uri="{FF2B5EF4-FFF2-40B4-BE49-F238E27FC236}">
                <a16:creationId xmlns:a16="http://schemas.microsoft.com/office/drawing/2014/main" id="{C829D865-5506-F741-9520-66295EDEAAF8}"/>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rot="10800000">
            <a:off x="999916" y="464132"/>
            <a:ext cx="5096083" cy="5889812"/>
          </a:xfrm>
          <a:prstGeom prst="rect">
            <a:avLst/>
          </a:prstGeom>
        </p:spPr>
      </p:pic>
      <p:pic>
        <p:nvPicPr>
          <p:cNvPr id="4" name="図 3">
            <a:extLst>
              <a:ext uri="{FF2B5EF4-FFF2-40B4-BE49-F238E27FC236}">
                <a16:creationId xmlns:a16="http://schemas.microsoft.com/office/drawing/2014/main" id="{F517A9EA-393A-5847-BBB6-EAB74C31B782}"/>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7301948" y="4094922"/>
            <a:ext cx="4178167" cy="2763078"/>
          </a:xfrm>
          <a:prstGeom prst="rect">
            <a:avLst/>
          </a:prstGeom>
        </p:spPr>
      </p:pic>
      <p:sp>
        <p:nvSpPr>
          <p:cNvPr id="2" name="正方形/長方形 1">
            <a:extLst>
              <a:ext uri="{FF2B5EF4-FFF2-40B4-BE49-F238E27FC236}">
                <a16:creationId xmlns:a16="http://schemas.microsoft.com/office/drawing/2014/main" id="{871C4DE5-0784-D742-8398-4AB93D788172}"/>
              </a:ext>
            </a:extLst>
          </p:cNvPr>
          <p:cNvSpPr/>
          <p:nvPr/>
        </p:nvSpPr>
        <p:spPr>
          <a:xfrm>
            <a:off x="983432" y="404664"/>
            <a:ext cx="4176464" cy="1872208"/>
          </a:xfrm>
          <a:prstGeom prst="rect">
            <a:avLst/>
          </a:prstGeom>
          <a:solidFill>
            <a:schemeClr val="bg1">
              <a:lumMod val="65000"/>
              <a:alpha val="70000"/>
            </a:schemeClr>
          </a:solidFill>
          <a:ln w="381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16" name="グループ化 15">
            <a:extLst>
              <a:ext uri="{FF2B5EF4-FFF2-40B4-BE49-F238E27FC236}">
                <a16:creationId xmlns:a16="http://schemas.microsoft.com/office/drawing/2014/main" id="{2783CAD9-B6E9-2245-999F-01C9FDF71515}"/>
              </a:ext>
            </a:extLst>
          </p:cNvPr>
          <p:cNvGrpSpPr/>
          <p:nvPr/>
        </p:nvGrpSpPr>
        <p:grpSpPr>
          <a:xfrm>
            <a:off x="911424" y="4293096"/>
            <a:ext cx="2016224" cy="2092602"/>
            <a:chOff x="7248128" y="836712"/>
            <a:chExt cx="2016224" cy="2092602"/>
          </a:xfrm>
        </p:grpSpPr>
        <p:grpSp>
          <p:nvGrpSpPr>
            <p:cNvPr id="10" name="グループ化 9">
              <a:extLst>
                <a:ext uri="{FF2B5EF4-FFF2-40B4-BE49-F238E27FC236}">
                  <a16:creationId xmlns:a16="http://schemas.microsoft.com/office/drawing/2014/main" id="{CC19872C-8073-F740-B766-43D751386C20}"/>
                </a:ext>
              </a:extLst>
            </p:cNvPr>
            <p:cNvGrpSpPr/>
            <p:nvPr/>
          </p:nvGrpSpPr>
          <p:grpSpPr>
            <a:xfrm>
              <a:off x="7320136" y="836712"/>
              <a:ext cx="1944216" cy="2092602"/>
              <a:chOff x="6672064" y="1556792"/>
              <a:chExt cx="1944216" cy="2092602"/>
            </a:xfrm>
          </p:grpSpPr>
          <p:grpSp>
            <p:nvGrpSpPr>
              <p:cNvPr id="8" name="グループ化 7">
                <a:extLst>
                  <a:ext uri="{FF2B5EF4-FFF2-40B4-BE49-F238E27FC236}">
                    <a16:creationId xmlns:a16="http://schemas.microsoft.com/office/drawing/2014/main" id="{352C63FC-AC38-3546-9FF1-54DAC343100B}"/>
                  </a:ext>
                </a:extLst>
              </p:cNvPr>
              <p:cNvGrpSpPr/>
              <p:nvPr/>
            </p:nvGrpSpPr>
            <p:grpSpPr>
              <a:xfrm>
                <a:off x="6744072" y="1988840"/>
                <a:ext cx="1440160" cy="1440160"/>
                <a:chOff x="6744072" y="1988840"/>
                <a:chExt cx="1440160" cy="1440160"/>
              </a:xfrm>
            </p:grpSpPr>
            <p:cxnSp>
              <p:nvCxnSpPr>
                <p:cNvPr id="5" name="直線コネクタ 4">
                  <a:extLst>
                    <a:ext uri="{FF2B5EF4-FFF2-40B4-BE49-F238E27FC236}">
                      <a16:creationId xmlns:a16="http://schemas.microsoft.com/office/drawing/2014/main" id="{6ECB2199-137B-DC48-A5A7-9E52B5EA98FD}"/>
                    </a:ext>
                  </a:extLst>
                </p:cNvPr>
                <p:cNvCxnSpPr>
                  <a:cxnSpLocks/>
                </p:cNvCxnSpPr>
                <p:nvPr/>
              </p:nvCxnSpPr>
              <p:spPr>
                <a:xfrm>
                  <a:off x="6744072" y="3429000"/>
                  <a:ext cx="1440160" cy="0"/>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 name="直線コネクタ 8">
                  <a:extLst>
                    <a:ext uri="{FF2B5EF4-FFF2-40B4-BE49-F238E27FC236}">
                      <a16:creationId xmlns:a16="http://schemas.microsoft.com/office/drawing/2014/main" id="{522643D8-36E6-004E-A88B-E1E9E684B185}"/>
                    </a:ext>
                  </a:extLst>
                </p:cNvPr>
                <p:cNvCxnSpPr>
                  <a:cxnSpLocks/>
                </p:cNvCxnSpPr>
                <p:nvPr/>
              </p:nvCxnSpPr>
              <p:spPr>
                <a:xfrm rot="16200000">
                  <a:off x="6023992" y="2708920"/>
                  <a:ext cx="1440160" cy="0"/>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11" name="正方形/長方形 10">
                <a:extLst>
                  <a:ext uri="{FF2B5EF4-FFF2-40B4-BE49-F238E27FC236}">
                    <a16:creationId xmlns:a16="http://schemas.microsoft.com/office/drawing/2014/main" id="{77D6856D-1831-2248-A1BC-79CD3F4F5FB1}"/>
                  </a:ext>
                </a:extLst>
              </p:cNvPr>
              <p:cNvSpPr/>
              <p:nvPr/>
            </p:nvSpPr>
            <p:spPr>
              <a:xfrm>
                <a:off x="8256240" y="3212976"/>
                <a:ext cx="360040"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solidFill>
                      <a:schemeClr val="tx1"/>
                    </a:solidFill>
                  </a:rPr>
                  <a:t>x</a:t>
                </a:r>
                <a:endParaRPr kumimoji="1" lang="ja-JP" altLang="en-US" sz="1400">
                  <a:solidFill>
                    <a:schemeClr val="tx1"/>
                  </a:solidFill>
                </a:endParaRPr>
              </a:p>
            </p:txBody>
          </p:sp>
          <p:sp>
            <p:nvSpPr>
              <p:cNvPr id="12" name="正方形/長方形 11">
                <a:extLst>
                  <a:ext uri="{FF2B5EF4-FFF2-40B4-BE49-F238E27FC236}">
                    <a16:creationId xmlns:a16="http://schemas.microsoft.com/office/drawing/2014/main" id="{99213412-E1B1-864C-8B4C-54F9461AEE4A}"/>
                  </a:ext>
                </a:extLst>
              </p:cNvPr>
              <p:cNvSpPr/>
              <p:nvPr/>
            </p:nvSpPr>
            <p:spPr>
              <a:xfrm>
                <a:off x="6672064" y="1556792"/>
                <a:ext cx="360040"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solidFill>
                      <a:schemeClr val="tx1"/>
                    </a:solidFill>
                  </a:rPr>
                  <a:t>y</a:t>
                </a:r>
                <a:endParaRPr kumimoji="1" lang="ja-JP" altLang="en-US" sz="1400">
                  <a:solidFill>
                    <a:schemeClr val="tx1"/>
                  </a:solidFill>
                </a:endParaRPr>
              </a:p>
            </p:txBody>
          </p:sp>
          <p:sp>
            <p:nvSpPr>
              <p:cNvPr id="14" name="正方形/長方形 13">
                <a:extLst>
                  <a:ext uri="{FF2B5EF4-FFF2-40B4-BE49-F238E27FC236}">
                    <a16:creationId xmlns:a16="http://schemas.microsoft.com/office/drawing/2014/main" id="{4348D7C8-3F04-3543-937E-3185E17910ED}"/>
                  </a:ext>
                </a:extLst>
              </p:cNvPr>
              <p:cNvSpPr/>
              <p:nvPr/>
            </p:nvSpPr>
            <p:spPr>
              <a:xfrm>
                <a:off x="6744072" y="3068960"/>
                <a:ext cx="648072"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solidFill>
                      <a:schemeClr val="tx1"/>
                    </a:solidFill>
                  </a:rPr>
                  <a:t>(0,0)</a:t>
                </a:r>
                <a:endParaRPr kumimoji="1" lang="ja-JP" altLang="en-US" sz="1400">
                  <a:solidFill>
                    <a:schemeClr val="tx1"/>
                  </a:solidFill>
                </a:endParaRPr>
              </a:p>
            </p:txBody>
          </p:sp>
        </p:grpSp>
        <p:sp>
          <p:nvSpPr>
            <p:cNvPr id="15" name="円/楕円 14">
              <a:extLst>
                <a:ext uri="{FF2B5EF4-FFF2-40B4-BE49-F238E27FC236}">
                  <a16:creationId xmlns:a16="http://schemas.microsoft.com/office/drawing/2014/main" id="{25BDD770-2C66-C84A-A4B8-86B39DBC4D90}"/>
                </a:ext>
              </a:extLst>
            </p:cNvPr>
            <p:cNvSpPr/>
            <p:nvPr/>
          </p:nvSpPr>
          <p:spPr>
            <a:xfrm>
              <a:off x="7248128" y="2564904"/>
              <a:ext cx="288032" cy="288032"/>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grpSp>
        <p:nvGrpSpPr>
          <p:cNvPr id="18" name="グループ化 17">
            <a:extLst>
              <a:ext uri="{FF2B5EF4-FFF2-40B4-BE49-F238E27FC236}">
                <a16:creationId xmlns:a16="http://schemas.microsoft.com/office/drawing/2014/main" id="{20483CA7-2D27-B048-873D-1AD18E2EEF66}"/>
              </a:ext>
            </a:extLst>
          </p:cNvPr>
          <p:cNvGrpSpPr/>
          <p:nvPr/>
        </p:nvGrpSpPr>
        <p:grpSpPr>
          <a:xfrm>
            <a:off x="7248128" y="4792782"/>
            <a:ext cx="2016224" cy="2092602"/>
            <a:chOff x="7248128" y="836712"/>
            <a:chExt cx="2016224" cy="2092602"/>
          </a:xfrm>
        </p:grpSpPr>
        <p:grpSp>
          <p:nvGrpSpPr>
            <p:cNvPr id="19" name="グループ化 18">
              <a:extLst>
                <a:ext uri="{FF2B5EF4-FFF2-40B4-BE49-F238E27FC236}">
                  <a16:creationId xmlns:a16="http://schemas.microsoft.com/office/drawing/2014/main" id="{8610380E-50A2-B747-8798-CB0068221D73}"/>
                </a:ext>
              </a:extLst>
            </p:cNvPr>
            <p:cNvGrpSpPr/>
            <p:nvPr/>
          </p:nvGrpSpPr>
          <p:grpSpPr>
            <a:xfrm>
              <a:off x="7320136" y="836712"/>
              <a:ext cx="1944216" cy="2092602"/>
              <a:chOff x="6672064" y="1556792"/>
              <a:chExt cx="1944216" cy="2092602"/>
            </a:xfrm>
          </p:grpSpPr>
          <p:grpSp>
            <p:nvGrpSpPr>
              <p:cNvPr id="21" name="グループ化 20">
                <a:extLst>
                  <a:ext uri="{FF2B5EF4-FFF2-40B4-BE49-F238E27FC236}">
                    <a16:creationId xmlns:a16="http://schemas.microsoft.com/office/drawing/2014/main" id="{07C7DC83-642D-0C4E-9711-5C9DBCEA0AF7}"/>
                  </a:ext>
                </a:extLst>
              </p:cNvPr>
              <p:cNvGrpSpPr/>
              <p:nvPr/>
            </p:nvGrpSpPr>
            <p:grpSpPr>
              <a:xfrm>
                <a:off x="6744072" y="1988840"/>
                <a:ext cx="1440160" cy="1440160"/>
                <a:chOff x="6744072" y="1988840"/>
                <a:chExt cx="1440160" cy="1440160"/>
              </a:xfrm>
            </p:grpSpPr>
            <p:cxnSp>
              <p:nvCxnSpPr>
                <p:cNvPr id="25" name="直線コネクタ 24">
                  <a:extLst>
                    <a:ext uri="{FF2B5EF4-FFF2-40B4-BE49-F238E27FC236}">
                      <a16:creationId xmlns:a16="http://schemas.microsoft.com/office/drawing/2014/main" id="{96165707-F080-5247-B2AB-79BCA85C9069}"/>
                    </a:ext>
                  </a:extLst>
                </p:cNvPr>
                <p:cNvCxnSpPr>
                  <a:cxnSpLocks/>
                </p:cNvCxnSpPr>
                <p:nvPr/>
              </p:nvCxnSpPr>
              <p:spPr>
                <a:xfrm>
                  <a:off x="6744072" y="3429000"/>
                  <a:ext cx="1440160" cy="0"/>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6" name="直線コネクタ 25">
                  <a:extLst>
                    <a:ext uri="{FF2B5EF4-FFF2-40B4-BE49-F238E27FC236}">
                      <a16:creationId xmlns:a16="http://schemas.microsoft.com/office/drawing/2014/main" id="{292831DC-63F7-2B4E-BF3F-62BB1DB58834}"/>
                    </a:ext>
                  </a:extLst>
                </p:cNvPr>
                <p:cNvCxnSpPr>
                  <a:cxnSpLocks/>
                </p:cNvCxnSpPr>
                <p:nvPr/>
              </p:nvCxnSpPr>
              <p:spPr>
                <a:xfrm rot="16200000">
                  <a:off x="6023992" y="2708920"/>
                  <a:ext cx="1440160" cy="0"/>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22" name="正方形/長方形 21">
                <a:extLst>
                  <a:ext uri="{FF2B5EF4-FFF2-40B4-BE49-F238E27FC236}">
                    <a16:creationId xmlns:a16="http://schemas.microsoft.com/office/drawing/2014/main" id="{705E7842-7173-C540-BBBA-371B3D122147}"/>
                  </a:ext>
                </a:extLst>
              </p:cNvPr>
              <p:cNvSpPr/>
              <p:nvPr/>
            </p:nvSpPr>
            <p:spPr>
              <a:xfrm>
                <a:off x="8256240" y="3212976"/>
                <a:ext cx="360040"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solidFill>
                      <a:schemeClr val="tx1"/>
                    </a:solidFill>
                  </a:rPr>
                  <a:t>x</a:t>
                </a:r>
                <a:endParaRPr kumimoji="1" lang="ja-JP" altLang="en-US" sz="1400">
                  <a:solidFill>
                    <a:schemeClr val="tx1"/>
                  </a:solidFill>
                </a:endParaRPr>
              </a:p>
            </p:txBody>
          </p:sp>
          <p:sp>
            <p:nvSpPr>
              <p:cNvPr id="23" name="正方形/長方形 22">
                <a:extLst>
                  <a:ext uri="{FF2B5EF4-FFF2-40B4-BE49-F238E27FC236}">
                    <a16:creationId xmlns:a16="http://schemas.microsoft.com/office/drawing/2014/main" id="{E3FBE045-3B3C-6947-81E5-E4ABD2CD0226}"/>
                  </a:ext>
                </a:extLst>
              </p:cNvPr>
              <p:cNvSpPr/>
              <p:nvPr/>
            </p:nvSpPr>
            <p:spPr>
              <a:xfrm>
                <a:off x="6672064" y="1556792"/>
                <a:ext cx="360040"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solidFill>
                      <a:schemeClr val="tx1"/>
                    </a:solidFill>
                  </a:rPr>
                  <a:t>y</a:t>
                </a:r>
                <a:endParaRPr kumimoji="1" lang="ja-JP" altLang="en-US" sz="1400">
                  <a:solidFill>
                    <a:schemeClr val="tx1"/>
                  </a:solidFill>
                </a:endParaRPr>
              </a:p>
            </p:txBody>
          </p:sp>
          <p:sp>
            <p:nvSpPr>
              <p:cNvPr id="24" name="正方形/長方形 23">
                <a:extLst>
                  <a:ext uri="{FF2B5EF4-FFF2-40B4-BE49-F238E27FC236}">
                    <a16:creationId xmlns:a16="http://schemas.microsoft.com/office/drawing/2014/main" id="{D82CC48B-25A3-B146-9463-CA76ECC53CA4}"/>
                  </a:ext>
                </a:extLst>
              </p:cNvPr>
              <p:cNvSpPr/>
              <p:nvPr/>
            </p:nvSpPr>
            <p:spPr>
              <a:xfrm>
                <a:off x="6744072" y="3068960"/>
                <a:ext cx="648072"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solidFill>
                      <a:schemeClr val="tx1"/>
                    </a:solidFill>
                  </a:rPr>
                  <a:t>(0,0)</a:t>
                </a:r>
                <a:endParaRPr kumimoji="1" lang="ja-JP" altLang="en-US" sz="1400">
                  <a:solidFill>
                    <a:schemeClr val="tx1"/>
                  </a:solidFill>
                </a:endParaRPr>
              </a:p>
            </p:txBody>
          </p:sp>
        </p:grpSp>
        <p:sp>
          <p:nvSpPr>
            <p:cNvPr id="20" name="円/楕円 19">
              <a:extLst>
                <a:ext uri="{FF2B5EF4-FFF2-40B4-BE49-F238E27FC236}">
                  <a16:creationId xmlns:a16="http://schemas.microsoft.com/office/drawing/2014/main" id="{ADC81D02-B681-A34D-B1CC-CE69EFBD1E7E}"/>
                </a:ext>
              </a:extLst>
            </p:cNvPr>
            <p:cNvSpPr/>
            <p:nvPr/>
          </p:nvSpPr>
          <p:spPr>
            <a:xfrm>
              <a:off x="7248128" y="2564904"/>
              <a:ext cx="288032" cy="288032"/>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cxnSp>
        <p:nvCxnSpPr>
          <p:cNvPr id="27" name="直線コネクタ 26">
            <a:extLst>
              <a:ext uri="{FF2B5EF4-FFF2-40B4-BE49-F238E27FC236}">
                <a16:creationId xmlns:a16="http://schemas.microsoft.com/office/drawing/2014/main" id="{5D4EDD30-D331-FF48-8DB3-3C411CDE213E}"/>
              </a:ext>
            </a:extLst>
          </p:cNvPr>
          <p:cNvCxnSpPr/>
          <p:nvPr/>
        </p:nvCxnSpPr>
        <p:spPr>
          <a:xfrm>
            <a:off x="0" y="0"/>
            <a:ext cx="12192000" cy="685800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842529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8" name="正方形/長方形 67">
            <a:extLst>
              <a:ext uri="{FF2B5EF4-FFF2-40B4-BE49-F238E27FC236}">
                <a16:creationId xmlns:a16="http://schemas.microsoft.com/office/drawing/2014/main" id="{352CE438-4AF5-C841-B571-13EE86D45C3F}"/>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dirty="0">
                <a:solidFill>
                  <a:schemeClr val="tx1"/>
                </a:solidFill>
              </a:rPr>
              <a:t>L</a:t>
            </a:r>
            <a:r>
              <a:rPr kumimoji="1" lang="ja-JP" altLang="en-US">
                <a:solidFill>
                  <a:schemeClr val="tx1"/>
                </a:solidFill>
              </a:rPr>
              <a:t>コース</a:t>
            </a:r>
          </a:p>
        </p:txBody>
      </p:sp>
      <p:pic>
        <p:nvPicPr>
          <p:cNvPr id="6" name="図 5">
            <a:extLst>
              <a:ext uri="{FF2B5EF4-FFF2-40B4-BE49-F238E27FC236}">
                <a16:creationId xmlns:a16="http://schemas.microsoft.com/office/drawing/2014/main" id="{C829D865-5506-F741-9520-66295EDEAAF8}"/>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2135560" y="14234"/>
            <a:ext cx="8640012" cy="6912358"/>
          </a:xfrm>
          <a:prstGeom prst="rect">
            <a:avLst/>
          </a:prstGeom>
        </p:spPr>
      </p:pic>
      <p:grpSp>
        <p:nvGrpSpPr>
          <p:cNvPr id="22" name="グループ化 21">
            <a:extLst>
              <a:ext uri="{FF2B5EF4-FFF2-40B4-BE49-F238E27FC236}">
                <a16:creationId xmlns:a16="http://schemas.microsoft.com/office/drawing/2014/main" id="{DFE18205-2A55-0945-9DEE-E4973DD2B32E}"/>
              </a:ext>
            </a:extLst>
          </p:cNvPr>
          <p:cNvGrpSpPr/>
          <p:nvPr/>
        </p:nvGrpSpPr>
        <p:grpSpPr>
          <a:xfrm>
            <a:off x="9264352" y="620688"/>
            <a:ext cx="720080" cy="605336"/>
            <a:chOff x="5881370" y="2780928"/>
            <a:chExt cx="1798806" cy="1512168"/>
          </a:xfrm>
        </p:grpSpPr>
        <p:sp>
          <p:nvSpPr>
            <p:cNvPr id="23" name="正方形/長方形 22">
              <a:extLst>
                <a:ext uri="{FF2B5EF4-FFF2-40B4-BE49-F238E27FC236}">
                  <a16:creationId xmlns:a16="http://schemas.microsoft.com/office/drawing/2014/main" id="{11A31E16-8305-CE40-901D-0A55D4952F66}"/>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24" name="グループ化 23">
              <a:extLst>
                <a:ext uri="{FF2B5EF4-FFF2-40B4-BE49-F238E27FC236}">
                  <a16:creationId xmlns:a16="http://schemas.microsoft.com/office/drawing/2014/main" id="{69412A7D-1E87-464B-90AC-884B1D05A45E}"/>
                </a:ext>
              </a:extLst>
            </p:cNvPr>
            <p:cNvGrpSpPr/>
            <p:nvPr/>
          </p:nvGrpSpPr>
          <p:grpSpPr>
            <a:xfrm>
              <a:off x="6852084" y="3392996"/>
              <a:ext cx="288032" cy="288032"/>
              <a:chOff x="4024536" y="3216424"/>
              <a:chExt cx="3168353" cy="3168352"/>
            </a:xfrm>
          </p:grpSpPr>
          <p:sp>
            <p:nvSpPr>
              <p:cNvPr id="28" name="パイ 27">
                <a:extLst>
                  <a:ext uri="{FF2B5EF4-FFF2-40B4-BE49-F238E27FC236}">
                    <a16:creationId xmlns:a16="http://schemas.microsoft.com/office/drawing/2014/main" id="{46A714F4-5E59-154A-96C3-DF8FAF2E5054}"/>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9" name="パイ 28">
                <a:extLst>
                  <a:ext uri="{FF2B5EF4-FFF2-40B4-BE49-F238E27FC236}">
                    <a16:creationId xmlns:a16="http://schemas.microsoft.com/office/drawing/2014/main" id="{40B90E71-B84A-764F-AC4C-9449676ACA47}"/>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0" name="パイ 29">
                <a:extLst>
                  <a:ext uri="{FF2B5EF4-FFF2-40B4-BE49-F238E27FC236}">
                    <a16:creationId xmlns:a16="http://schemas.microsoft.com/office/drawing/2014/main" id="{447F6856-9E5A-B24D-9C14-94389846F2CA}"/>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25" name="角丸四角形 24">
              <a:extLst>
                <a:ext uri="{FF2B5EF4-FFF2-40B4-BE49-F238E27FC236}">
                  <a16:creationId xmlns:a16="http://schemas.microsoft.com/office/drawing/2014/main" id="{2012C608-0F86-604E-AAAF-ED569FF309AC}"/>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角丸四角形 25">
              <a:extLst>
                <a:ext uri="{FF2B5EF4-FFF2-40B4-BE49-F238E27FC236}">
                  <a16:creationId xmlns:a16="http://schemas.microsoft.com/office/drawing/2014/main" id="{310E970D-701E-6D49-8725-37CDC9CF746A}"/>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円/楕円 26">
              <a:extLst>
                <a:ext uri="{FF2B5EF4-FFF2-40B4-BE49-F238E27FC236}">
                  <a16:creationId xmlns:a16="http://schemas.microsoft.com/office/drawing/2014/main" id="{E4B443AD-F3BA-6047-BA44-145F57DB9889}"/>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sp>
        <p:nvSpPr>
          <p:cNvPr id="2" name="1 つの角を切り取った四角形 1">
            <a:extLst>
              <a:ext uri="{FF2B5EF4-FFF2-40B4-BE49-F238E27FC236}">
                <a16:creationId xmlns:a16="http://schemas.microsoft.com/office/drawing/2014/main" id="{5F7D31EC-1F54-3B48-9BE8-2EFEDAA10E01}"/>
              </a:ext>
            </a:extLst>
          </p:cNvPr>
          <p:cNvSpPr/>
          <p:nvPr/>
        </p:nvSpPr>
        <p:spPr>
          <a:xfrm>
            <a:off x="9781378" y="1432609"/>
            <a:ext cx="2305203" cy="360040"/>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600">
                <a:solidFill>
                  <a:schemeClr val="tx1"/>
                </a:solidFill>
              </a:rPr>
              <a:t>左側ライントレース</a:t>
            </a:r>
            <a:endParaRPr kumimoji="1" lang="ja-JP" altLang="en-US" sz="1600" dirty="0" err="1">
              <a:solidFill>
                <a:schemeClr val="tx1"/>
              </a:solidFill>
            </a:endParaRPr>
          </a:p>
        </p:txBody>
      </p:sp>
      <p:cxnSp>
        <p:nvCxnSpPr>
          <p:cNvPr id="32" name="直線コネクタ 31">
            <a:extLst>
              <a:ext uri="{FF2B5EF4-FFF2-40B4-BE49-F238E27FC236}">
                <a16:creationId xmlns:a16="http://schemas.microsoft.com/office/drawing/2014/main" id="{555D194A-EDF1-B048-9CF6-E6892D5CD085}"/>
              </a:ext>
            </a:extLst>
          </p:cNvPr>
          <p:cNvCxnSpPr>
            <a:cxnSpLocks/>
          </p:cNvCxnSpPr>
          <p:nvPr/>
        </p:nvCxnSpPr>
        <p:spPr>
          <a:xfrm flipH="1">
            <a:off x="7176120" y="932472"/>
            <a:ext cx="2015277" cy="0"/>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1 つの角を切り取った四角形 33">
            <a:extLst>
              <a:ext uri="{FF2B5EF4-FFF2-40B4-BE49-F238E27FC236}">
                <a16:creationId xmlns:a16="http://schemas.microsoft.com/office/drawing/2014/main" id="{E9719C02-0304-934E-92B0-F9C2AFF99665}"/>
              </a:ext>
            </a:extLst>
          </p:cNvPr>
          <p:cNvSpPr/>
          <p:nvPr/>
        </p:nvSpPr>
        <p:spPr>
          <a:xfrm>
            <a:off x="6806617" y="1163904"/>
            <a:ext cx="2305203" cy="627330"/>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sz="1600">
                <a:solidFill>
                  <a:schemeClr val="tx1"/>
                </a:solidFill>
              </a:rPr>
              <a:t>電池残量によらず</a:t>
            </a:r>
            <a:endParaRPr lang="en-US" altLang="ja-JP" sz="1600" dirty="0">
              <a:solidFill>
                <a:schemeClr val="tx1"/>
              </a:solidFill>
            </a:endParaRPr>
          </a:p>
          <a:p>
            <a:r>
              <a:rPr lang="ja-JP" altLang="en-US" sz="1600">
                <a:solidFill>
                  <a:schemeClr val="tx1"/>
                </a:solidFill>
              </a:rPr>
              <a:t>一定速度で走行</a:t>
            </a:r>
            <a:endParaRPr kumimoji="1" lang="ja-JP" altLang="en-US" sz="1600" dirty="0" err="1">
              <a:solidFill>
                <a:schemeClr val="tx1"/>
              </a:solidFill>
            </a:endParaRPr>
          </a:p>
        </p:txBody>
      </p:sp>
      <p:sp>
        <p:nvSpPr>
          <p:cNvPr id="36" name="円弧 35">
            <a:extLst>
              <a:ext uri="{FF2B5EF4-FFF2-40B4-BE49-F238E27FC236}">
                <a16:creationId xmlns:a16="http://schemas.microsoft.com/office/drawing/2014/main" id="{25181946-0DA3-3146-A381-2113A9928C8D}"/>
              </a:ext>
            </a:extLst>
          </p:cNvPr>
          <p:cNvSpPr/>
          <p:nvPr/>
        </p:nvSpPr>
        <p:spPr>
          <a:xfrm>
            <a:off x="6023992" y="923301"/>
            <a:ext cx="2476539" cy="2361683"/>
          </a:xfrm>
          <a:prstGeom prst="arc">
            <a:avLst>
              <a:gd name="adj1" fmla="val 10483715"/>
              <a:gd name="adj2" fmla="val 15665877"/>
            </a:avLst>
          </a:prstGeom>
          <a:ln w="3810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7" name="1 つの角を切り取った四角形 36">
            <a:extLst>
              <a:ext uri="{FF2B5EF4-FFF2-40B4-BE49-F238E27FC236}">
                <a16:creationId xmlns:a16="http://schemas.microsoft.com/office/drawing/2014/main" id="{A3CCA0F3-795F-454F-9414-965E27D24B60}"/>
              </a:ext>
            </a:extLst>
          </p:cNvPr>
          <p:cNvSpPr/>
          <p:nvPr/>
        </p:nvSpPr>
        <p:spPr>
          <a:xfrm>
            <a:off x="4556909" y="219603"/>
            <a:ext cx="2305203" cy="360040"/>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600">
                <a:solidFill>
                  <a:schemeClr val="tx1"/>
                </a:solidFill>
              </a:rPr>
              <a:t>一定ヨーレートで走行</a:t>
            </a:r>
            <a:endParaRPr kumimoji="1" lang="ja-JP" altLang="en-US" sz="1600" dirty="0" err="1">
              <a:solidFill>
                <a:schemeClr val="tx1"/>
              </a:solidFill>
            </a:endParaRPr>
          </a:p>
        </p:txBody>
      </p:sp>
      <p:grpSp>
        <p:nvGrpSpPr>
          <p:cNvPr id="38" name="グループ化 37">
            <a:extLst>
              <a:ext uri="{FF2B5EF4-FFF2-40B4-BE49-F238E27FC236}">
                <a16:creationId xmlns:a16="http://schemas.microsoft.com/office/drawing/2014/main" id="{87686061-4C10-1C46-870C-9D3EDC3A66EE}"/>
              </a:ext>
            </a:extLst>
          </p:cNvPr>
          <p:cNvGrpSpPr/>
          <p:nvPr/>
        </p:nvGrpSpPr>
        <p:grpSpPr>
          <a:xfrm rot="16200000">
            <a:off x="3014292" y="3253944"/>
            <a:ext cx="720080" cy="605336"/>
            <a:chOff x="5881370" y="2780928"/>
            <a:chExt cx="1798806" cy="1512168"/>
          </a:xfrm>
        </p:grpSpPr>
        <p:sp>
          <p:nvSpPr>
            <p:cNvPr id="39" name="正方形/長方形 38">
              <a:extLst>
                <a:ext uri="{FF2B5EF4-FFF2-40B4-BE49-F238E27FC236}">
                  <a16:creationId xmlns:a16="http://schemas.microsoft.com/office/drawing/2014/main" id="{6EE5DB01-3385-C24F-AE8D-68B8FAC1CCF1}"/>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58" name="グループ化 57">
              <a:extLst>
                <a:ext uri="{FF2B5EF4-FFF2-40B4-BE49-F238E27FC236}">
                  <a16:creationId xmlns:a16="http://schemas.microsoft.com/office/drawing/2014/main" id="{9C5E8905-29B6-9049-8076-A24A842C73C8}"/>
                </a:ext>
              </a:extLst>
            </p:cNvPr>
            <p:cNvGrpSpPr/>
            <p:nvPr/>
          </p:nvGrpSpPr>
          <p:grpSpPr>
            <a:xfrm>
              <a:off x="6852084" y="3392996"/>
              <a:ext cx="288032" cy="288032"/>
              <a:chOff x="4024536" y="3216424"/>
              <a:chExt cx="3168353" cy="3168352"/>
            </a:xfrm>
          </p:grpSpPr>
          <p:sp>
            <p:nvSpPr>
              <p:cNvPr id="62" name="パイ 61">
                <a:extLst>
                  <a:ext uri="{FF2B5EF4-FFF2-40B4-BE49-F238E27FC236}">
                    <a16:creationId xmlns:a16="http://schemas.microsoft.com/office/drawing/2014/main" id="{0BC05241-49A5-D247-8398-4EF08F194981}"/>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3" name="パイ 62">
                <a:extLst>
                  <a:ext uri="{FF2B5EF4-FFF2-40B4-BE49-F238E27FC236}">
                    <a16:creationId xmlns:a16="http://schemas.microsoft.com/office/drawing/2014/main" id="{4FBA444A-404E-9749-BE2E-AC0E79DFE466}"/>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4" name="パイ 63">
                <a:extLst>
                  <a:ext uri="{FF2B5EF4-FFF2-40B4-BE49-F238E27FC236}">
                    <a16:creationId xmlns:a16="http://schemas.microsoft.com/office/drawing/2014/main" id="{9D65DBCD-B1FF-4A47-A828-44517BE6E05F}"/>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59" name="角丸四角形 58">
              <a:extLst>
                <a:ext uri="{FF2B5EF4-FFF2-40B4-BE49-F238E27FC236}">
                  <a16:creationId xmlns:a16="http://schemas.microsoft.com/office/drawing/2014/main" id="{23BF529C-8FED-684B-8988-F2C4AD39BEA3}"/>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 name="角丸四角形 59">
              <a:extLst>
                <a:ext uri="{FF2B5EF4-FFF2-40B4-BE49-F238E27FC236}">
                  <a16:creationId xmlns:a16="http://schemas.microsoft.com/office/drawing/2014/main" id="{BED39620-FC2C-8A49-B504-EBB6D96DE5BA}"/>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1" name="円/楕円 60">
              <a:extLst>
                <a:ext uri="{FF2B5EF4-FFF2-40B4-BE49-F238E27FC236}">
                  <a16:creationId xmlns:a16="http://schemas.microsoft.com/office/drawing/2014/main" id="{60290251-E693-614F-85EA-DE5E9BA5D363}"/>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sp>
        <p:nvSpPr>
          <p:cNvPr id="65" name="1 つの角を切り取った四角形 64">
            <a:extLst>
              <a:ext uri="{FF2B5EF4-FFF2-40B4-BE49-F238E27FC236}">
                <a16:creationId xmlns:a16="http://schemas.microsoft.com/office/drawing/2014/main" id="{258B7F43-DB53-2745-A982-C5FCE75EF87E}"/>
              </a:ext>
            </a:extLst>
          </p:cNvPr>
          <p:cNvSpPr/>
          <p:nvPr/>
        </p:nvSpPr>
        <p:spPr>
          <a:xfrm>
            <a:off x="226875" y="3917764"/>
            <a:ext cx="2305203" cy="360040"/>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600">
                <a:solidFill>
                  <a:schemeClr val="tx1"/>
                </a:solidFill>
              </a:rPr>
              <a:t>青色ラインの推定</a:t>
            </a:r>
            <a:endParaRPr kumimoji="1" lang="ja-JP" altLang="en-US" sz="1600" dirty="0" err="1">
              <a:solidFill>
                <a:schemeClr val="tx1"/>
              </a:solidFill>
            </a:endParaRPr>
          </a:p>
        </p:txBody>
      </p:sp>
      <p:sp>
        <p:nvSpPr>
          <p:cNvPr id="66" name="1 つの角を切り取った四角形 65">
            <a:extLst>
              <a:ext uri="{FF2B5EF4-FFF2-40B4-BE49-F238E27FC236}">
                <a16:creationId xmlns:a16="http://schemas.microsoft.com/office/drawing/2014/main" id="{3FFEA0CF-4741-044E-A014-49BF12E770E0}"/>
              </a:ext>
            </a:extLst>
          </p:cNvPr>
          <p:cNvSpPr/>
          <p:nvPr/>
        </p:nvSpPr>
        <p:spPr>
          <a:xfrm>
            <a:off x="226875" y="1556792"/>
            <a:ext cx="2305203" cy="360040"/>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600">
                <a:solidFill>
                  <a:schemeClr val="tx1"/>
                </a:solidFill>
              </a:rPr>
              <a:t>ゴール通過の推定</a:t>
            </a:r>
            <a:endParaRPr kumimoji="1" lang="ja-JP" altLang="en-US" sz="1600" dirty="0" err="1">
              <a:solidFill>
                <a:schemeClr val="tx1"/>
              </a:solidFill>
            </a:endParaRPr>
          </a:p>
        </p:txBody>
      </p:sp>
      <p:sp>
        <p:nvSpPr>
          <p:cNvPr id="67" name="1 つの角を切り取った四角形 66">
            <a:extLst>
              <a:ext uri="{FF2B5EF4-FFF2-40B4-BE49-F238E27FC236}">
                <a16:creationId xmlns:a16="http://schemas.microsoft.com/office/drawing/2014/main" id="{1C6EDA22-7EF2-594B-82FA-C9D099ABE51F}"/>
              </a:ext>
            </a:extLst>
          </p:cNvPr>
          <p:cNvSpPr/>
          <p:nvPr/>
        </p:nvSpPr>
        <p:spPr>
          <a:xfrm>
            <a:off x="226875" y="3210672"/>
            <a:ext cx="2305203" cy="360040"/>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600">
                <a:solidFill>
                  <a:schemeClr val="tx1"/>
                </a:solidFill>
              </a:rPr>
              <a:t>ゴール通過の推定</a:t>
            </a:r>
            <a:endParaRPr kumimoji="1" lang="ja-JP" altLang="en-US" sz="1600" dirty="0" err="1">
              <a:solidFill>
                <a:schemeClr val="tx1"/>
              </a:solidFill>
            </a:endParaRPr>
          </a:p>
        </p:txBody>
      </p:sp>
      <p:sp>
        <p:nvSpPr>
          <p:cNvPr id="4" name="正方形/長方形 3">
            <a:extLst>
              <a:ext uri="{FF2B5EF4-FFF2-40B4-BE49-F238E27FC236}">
                <a16:creationId xmlns:a16="http://schemas.microsoft.com/office/drawing/2014/main" id="{DDCFBF7B-DFA9-4541-8544-EC101E0F5B57}"/>
              </a:ext>
            </a:extLst>
          </p:cNvPr>
          <p:cNvSpPr/>
          <p:nvPr/>
        </p:nvSpPr>
        <p:spPr>
          <a:xfrm>
            <a:off x="5862750" y="2342460"/>
            <a:ext cx="161241" cy="1708222"/>
          </a:xfrm>
          <a:prstGeom prst="rect">
            <a:avLst/>
          </a:prstGeom>
          <a:pattFill prst="lgGrid">
            <a:fgClr>
              <a:schemeClr val="accent1"/>
            </a:fgClr>
            <a:bgClr>
              <a:schemeClr val="bg1"/>
            </a:bgClr>
          </a:patt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70" name="1 つの角を切り取った四角形 69">
            <a:extLst>
              <a:ext uri="{FF2B5EF4-FFF2-40B4-BE49-F238E27FC236}">
                <a16:creationId xmlns:a16="http://schemas.microsoft.com/office/drawing/2014/main" id="{0B70E1EF-C915-6040-9414-9FD3EBEB126E}"/>
              </a:ext>
            </a:extLst>
          </p:cNvPr>
          <p:cNvSpPr/>
          <p:nvPr/>
        </p:nvSpPr>
        <p:spPr>
          <a:xfrm>
            <a:off x="6074922" y="2567152"/>
            <a:ext cx="1640029" cy="360040"/>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600">
                <a:solidFill>
                  <a:schemeClr val="tx1"/>
                </a:solidFill>
              </a:rPr>
              <a:t>自己位置補正</a:t>
            </a:r>
            <a:endParaRPr kumimoji="1" lang="ja-JP" altLang="en-US" sz="1600" dirty="0" err="1">
              <a:solidFill>
                <a:schemeClr val="tx1"/>
              </a:solidFill>
            </a:endParaRPr>
          </a:p>
        </p:txBody>
      </p:sp>
      <p:sp>
        <p:nvSpPr>
          <p:cNvPr id="71" name="正方形/長方形 70">
            <a:extLst>
              <a:ext uri="{FF2B5EF4-FFF2-40B4-BE49-F238E27FC236}">
                <a16:creationId xmlns:a16="http://schemas.microsoft.com/office/drawing/2014/main" id="{AD25FB46-0FF6-F540-BAFD-5B175FF4C70A}"/>
              </a:ext>
            </a:extLst>
          </p:cNvPr>
          <p:cNvSpPr/>
          <p:nvPr/>
        </p:nvSpPr>
        <p:spPr>
          <a:xfrm>
            <a:off x="7402532" y="5445223"/>
            <a:ext cx="637684" cy="124059"/>
          </a:xfrm>
          <a:prstGeom prst="rect">
            <a:avLst/>
          </a:prstGeom>
          <a:pattFill prst="lgGrid">
            <a:fgClr>
              <a:schemeClr val="accent1"/>
            </a:fgClr>
            <a:bgClr>
              <a:schemeClr val="bg1"/>
            </a:bgClr>
          </a:patt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72" name="正方形/長方形 71">
            <a:extLst>
              <a:ext uri="{FF2B5EF4-FFF2-40B4-BE49-F238E27FC236}">
                <a16:creationId xmlns:a16="http://schemas.microsoft.com/office/drawing/2014/main" id="{247E3AB3-F9B3-BC47-B06E-854E04C0CE3D}"/>
              </a:ext>
            </a:extLst>
          </p:cNvPr>
          <p:cNvSpPr/>
          <p:nvPr/>
        </p:nvSpPr>
        <p:spPr>
          <a:xfrm>
            <a:off x="9072905" y="2118173"/>
            <a:ext cx="191447" cy="224287"/>
          </a:xfrm>
          <a:prstGeom prst="rect">
            <a:avLst/>
          </a:prstGeom>
          <a:pattFill prst="lgGrid">
            <a:fgClr>
              <a:schemeClr val="accent1"/>
            </a:fgClr>
            <a:bgClr>
              <a:schemeClr val="bg1"/>
            </a:bgClr>
          </a:patt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73" name="正方形/長方形 72">
            <a:extLst>
              <a:ext uri="{FF2B5EF4-FFF2-40B4-BE49-F238E27FC236}">
                <a16:creationId xmlns:a16="http://schemas.microsoft.com/office/drawing/2014/main" id="{04EDA528-B7D4-2646-9927-B10663F6FCD5}"/>
              </a:ext>
            </a:extLst>
          </p:cNvPr>
          <p:cNvSpPr/>
          <p:nvPr/>
        </p:nvSpPr>
        <p:spPr>
          <a:xfrm>
            <a:off x="10229093" y="3060697"/>
            <a:ext cx="115379" cy="1088383"/>
          </a:xfrm>
          <a:prstGeom prst="rect">
            <a:avLst/>
          </a:prstGeom>
          <a:pattFill prst="lgGrid">
            <a:fgClr>
              <a:schemeClr val="accent1"/>
            </a:fgClr>
            <a:bgClr>
              <a:schemeClr val="bg1"/>
            </a:bgClr>
          </a:patt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74" name="正方形/長方形 73">
            <a:extLst>
              <a:ext uri="{FF2B5EF4-FFF2-40B4-BE49-F238E27FC236}">
                <a16:creationId xmlns:a16="http://schemas.microsoft.com/office/drawing/2014/main" id="{210D5F21-FA7C-7449-8B8B-CB172EAA6A22}"/>
              </a:ext>
            </a:extLst>
          </p:cNvPr>
          <p:cNvSpPr/>
          <p:nvPr/>
        </p:nvSpPr>
        <p:spPr>
          <a:xfrm>
            <a:off x="8500531" y="6278902"/>
            <a:ext cx="407554" cy="340127"/>
          </a:xfrm>
          <a:prstGeom prst="rect">
            <a:avLst/>
          </a:prstGeom>
          <a:pattFill prst="lgGrid">
            <a:fgClr>
              <a:schemeClr val="accent1"/>
            </a:fgClr>
            <a:bgClr>
              <a:schemeClr val="bg1"/>
            </a:bgClr>
          </a:patt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75" name="1 つの角を切り取った四角形 74">
            <a:extLst>
              <a:ext uri="{FF2B5EF4-FFF2-40B4-BE49-F238E27FC236}">
                <a16:creationId xmlns:a16="http://schemas.microsoft.com/office/drawing/2014/main" id="{37F36E8A-5EC4-8B4B-90DB-9F2C16C94FEB}"/>
              </a:ext>
            </a:extLst>
          </p:cNvPr>
          <p:cNvSpPr/>
          <p:nvPr/>
        </p:nvSpPr>
        <p:spPr>
          <a:xfrm>
            <a:off x="8923491" y="6268945"/>
            <a:ext cx="1640029" cy="360040"/>
          </a:xfrm>
          <a:prstGeom prst="snip1Rect">
            <a:avLst>
              <a:gd name="adj" fmla="val 0"/>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sz="1600">
                <a:solidFill>
                  <a:schemeClr val="tx1"/>
                </a:solidFill>
              </a:rPr>
              <a:t>自己位置補正</a:t>
            </a:r>
            <a:endParaRPr kumimoji="1" lang="ja-JP" altLang="en-US" sz="1600" dirty="0" err="1">
              <a:solidFill>
                <a:schemeClr val="tx1"/>
              </a:solidFill>
            </a:endParaRPr>
          </a:p>
        </p:txBody>
      </p:sp>
      <p:sp>
        <p:nvSpPr>
          <p:cNvPr id="76" name="正方形/長方形 75">
            <a:extLst>
              <a:ext uri="{FF2B5EF4-FFF2-40B4-BE49-F238E27FC236}">
                <a16:creationId xmlns:a16="http://schemas.microsoft.com/office/drawing/2014/main" id="{18345278-072B-1A46-A16F-4C23E36B7E22}"/>
              </a:ext>
            </a:extLst>
          </p:cNvPr>
          <p:cNvSpPr/>
          <p:nvPr/>
        </p:nvSpPr>
        <p:spPr>
          <a:xfrm>
            <a:off x="5817882" y="5632504"/>
            <a:ext cx="3229848" cy="62030"/>
          </a:xfrm>
          <a:prstGeom prst="rect">
            <a:avLst/>
          </a:prstGeom>
          <a:pattFill prst="lgGrid">
            <a:fgClr>
              <a:schemeClr val="accent1"/>
            </a:fgClr>
            <a:bgClr>
              <a:schemeClr val="bg1"/>
            </a:bgClr>
          </a:patt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77" name="正方形/長方形 76">
            <a:extLst>
              <a:ext uri="{FF2B5EF4-FFF2-40B4-BE49-F238E27FC236}">
                <a16:creationId xmlns:a16="http://schemas.microsoft.com/office/drawing/2014/main" id="{DE1C53C6-59F5-F241-B1C2-4B86F4DAEE18}"/>
              </a:ext>
            </a:extLst>
          </p:cNvPr>
          <p:cNvSpPr/>
          <p:nvPr/>
        </p:nvSpPr>
        <p:spPr>
          <a:xfrm>
            <a:off x="7268312" y="736021"/>
            <a:ext cx="1779417" cy="115272"/>
          </a:xfrm>
          <a:prstGeom prst="rect">
            <a:avLst/>
          </a:prstGeom>
          <a:pattFill prst="lgGrid">
            <a:fgClr>
              <a:schemeClr val="accent1"/>
            </a:fgClr>
            <a:bgClr>
              <a:schemeClr val="bg1"/>
            </a:bgClr>
          </a:patt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78" name="正方形/長方形 77">
            <a:extLst>
              <a:ext uri="{FF2B5EF4-FFF2-40B4-BE49-F238E27FC236}">
                <a16:creationId xmlns:a16="http://schemas.microsoft.com/office/drawing/2014/main" id="{5D893015-2254-F049-A1B3-AF095B6ADC39}"/>
              </a:ext>
            </a:extLst>
          </p:cNvPr>
          <p:cNvSpPr/>
          <p:nvPr/>
        </p:nvSpPr>
        <p:spPr>
          <a:xfrm>
            <a:off x="4462184" y="3592058"/>
            <a:ext cx="94725" cy="688320"/>
          </a:xfrm>
          <a:prstGeom prst="rect">
            <a:avLst/>
          </a:prstGeom>
          <a:pattFill prst="lgGrid">
            <a:fgClr>
              <a:schemeClr val="accent1"/>
            </a:fgClr>
            <a:bgClr>
              <a:schemeClr val="bg1"/>
            </a:bgClr>
          </a:patt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79" name="正方形/長方形 78">
            <a:extLst>
              <a:ext uri="{FF2B5EF4-FFF2-40B4-BE49-F238E27FC236}">
                <a16:creationId xmlns:a16="http://schemas.microsoft.com/office/drawing/2014/main" id="{A0D43DC4-BCEC-514F-AD9F-4D927F77C448}"/>
              </a:ext>
            </a:extLst>
          </p:cNvPr>
          <p:cNvSpPr/>
          <p:nvPr/>
        </p:nvSpPr>
        <p:spPr>
          <a:xfrm>
            <a:off x="4199706" y="729678"/>
            <a:ext cx="191447" cy="224287"/>
          </a:xfrm>
          <a:prstGeom prst="rect">
            <a:avLst/>
          </a:prstGeom>
          <a:pattFill prst="lgGrid">
            <a:fgClr>
              <a:schemeClr val="accent1"/>
            </a:fgClr>
            <a:bgClr>
              <a:schemeClr val="bg1"/>
            </a:bgClr>
          </a:patt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80" name="正方形/長方形 79">
            <a:extLst>
              <a:ext uri="{FF2B5EF4-FFF2-40B4-BE49-F238E27FC236}">
                <a16:creationId xmlns:a16="http://schemas.microsoft.com/office/drawing/2014/main" id="{D74029DC-B993-F64E-8E99-77091E0AAE7D}"/>
              </a:ext>
            </a:extLst>
          </p:cNvPr>
          <p:cNvSpPr/>
          <p:nvPr/>
        </p:nvSpPr>
        <p:spPr>
          <a:xfrm>
            <a:off x="3207543" y="2148397"/>
            <a:ext cx="109138" cy="912300"/>
          </a:xfrm>
          <a:prstGeom prst="rect">
            <a:avLst/>
          </a:prstGeom>
          <a:pattFill prst="lgGrid">
            <a:fgClr>
              <a:schemeClr val="accent1"/>
            </a:fgClr>
            <a:bgClr>
              <a:schemeClr val="bg1"/>
            </a:bgClr>
          </a:patt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81" name="正方形/長方形 80">
            <a:extLst>
              <a:ext uri="{FF2B5EF4-FFF2-40B4-BE49-F238E27FC236}">
                <a16:creationId xmlns:a16="http://schemas.microsoft.com/office/drawing/2014/main" id="{AC9358E0-9243-1441-AB54-24C28918CC2C}"/>
              </a:ext>
            </a:extLst>
          </p:cNvPr>
          <p:cNvSpPr/>
          <p:nvPr/>
        </p:nvSpPr>
        <p:spPr>
          <a:xfrm>
            <a:off x="3207543" y="4495189"/>
            <a:ext cx="109138" cy="2133796"/>
          </a:xfrm>
          <a:prstGeom prst="rect">
            <a:avLst/>
          </a:prstGeom>
          <a:pattFill prst="lgGrid">
            <a:fgClr>
              <a:schemeClr val="accent1"/>
            </a:fgClr>
            <a:bgClr>
              <a:schemeClr val="bg1"/>
            </a:bgClr>
          </a:patt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43" name="1 つの角を切り取った四角形 42">
            <a:extLst>
              <a:ext uri="{FF2B5EF4-FFF2-40B4-BE49-F238E27FC236}">
                <a16:creationId xmlns:a16="http://schemas.microsoft.com/office/drawing/2014/main" id="{F60A4AFA-D04A-A44F-93F4-6EA6928BB47C}"/>
              </a:ext>
            </a:extLst>
          </p:cNvPr>
          <p:cNvSpPr/>
          <p:nvPr/>
        </p:nvSpPr>
        <p:spPr>
          <a:xfrm>
            <a:off x="226875" y="5676203"/>
            <a:ext cx="2305203" cy="952781"/>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altLang="ja-JP" sz="1600" dirty="0">
                <a:solidFill>
                  <a:schemeClr val="tx1"/>
                </a:solidFill>
              </a:rPr>
              <a:t>1</a:t>
            </a:r>
            <a:r>
              <a:rPr lang="ja-JP" altLang="en-US" sz="1600">
                <a:solidFill>
                  <a:schemeClr val="tx1"/>
                </a:solidFill>
              </a:rPr>
              <a:t>秒以上、操作命令がない場合はロボットを停止させる</a:t>
            </a:r>
            <a:endParaRPr kumimoji="1" lang="ja-JP" altLang="en-US" sz="1600" dirty="0" err="1">
              <a:solidFill>
                <a:schemeClr val="tx1"/>
              </a:solidFill>
            </a:endParaRPr>
          </a:p>
        </p:txBody>
      </p:sp>
      <p:sp>
        <p:nvSpPr>
          <p:cNvPr id="44" name="1 つの角を切り取った四角形 43">
            <a:extLst>
              <a:ext uri="{FF2B5EF4-FFF2-40B4-BE49-F238E27FC236}">
                <a16:creationId xmlns:a16="http://schemas.microsoft.com/office/drawing/2014/main" id="{CA3EEED1-BF02-3740-800F-78E811F497B8}"/>
              </a:ext>
            </a:extLst>
          </p:cNvPr>
          <p:cNvSpPr/>
          <p:nvPr/>
        </p:nvSpPr>
        <p:spPr>
          <a:xfrm>
            <a:off x="3914499" y="5927008"/>
            <a:ext cx="2305203" cy="930992"/>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600">
                <a:solidFill>
                  <a:schemeClr val="tx1"/>
                </a:solidFill>
              </a:rPr>
              <a:t>ラインを外れた場合、</a:t>
            </a:r>
            <a:endParaRPr lang="en-US" altLang="ja-JP" sz="1600" dirty="0">
              <a:solidFill>
                <a:schemeClr val="tx1"/>
              </a:solidFill>
            </a:endParaRPr>
          </a:p>
          <a:p>
            <a:r>
              <a:rPr kumimoji="1" lang="ja-JP" altLang="en-US" sz="1600">
                <a:solidFill>
                  <a:schemeClr val="tx1"/>
                </a:solidFill>
              </a:rPr>
              <a:t>最後にラインを検知した場所まで戻る</a:t>
            </a:r>
            <a:endParaRPr kumimoji="1" lang="ja-JP" altLang="en-US" sz="1600" dirty="0" err="1">
              <a:solidFill>
                <a:schemeClr val="tx1"/>
              </a:solidFill>
            </a:endParaRPr>
          </a:p>
        </p:txBody>
      </p:sp>
      <p:grpSp>
        <p:nvGrpSpPr>
          <p:cNvPr id="45" name="グループ化 44">
            <a:extLst>
              <a:ext uri="{FF2B5EF4-FFF2-40B4-BE49-F238E27FC236}">
                <a16:creationId xmlns:a16="http://schemas.microsoft.com/office/drawing/2014/main" id="{E292154D-D2A8-F242-B820-71C5AFE2B042}"/>
              </a:ext>
            </a:extLst>
          </p:cNvPr>
          <p:cNvGrpSpPr/>
          <p:nvPr/>
        </p:nvGrpSpPr>
        <p:grpSpPr>
          <a:xfrm>
            <a:off x="3742104" y="5204584"/>
            <a:ext cx="720080" cy="605336"/>
            <a:chOff x="5881370" y="2780928"/>
            <a:chExt cx="1798806" cy="1512168"/>
          </a:xfrm>
        </p:grpSpPr>
        <p:sp>
          <p:nvSpPr>
            <p:cNvPr id="46" name="正方形/長方形 45">
              <a:extLst>
                <a:ext uri="{FF2B5EF4-FFF2-40B4-BE49-F238E27FC236}">
                  <a16:creationId xmlns:a16="http://schemas.microsoft.com/office/drawing/2014/main" id="{F7B1D146-641C-4C43-81A8-108BF1E6CB21}"/>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47" name="グループ化 46">
              <a:extLst>
                <a:ext uri="{FF2B5EF4-FFF2-40B4-BE49-F238E27FC236}">
                  <a16:creationId xmlns:a16="http://schemas.microsoft.com/office/drawing/2014/main" id="{484348C8-D7DA-2748-BC0B-9D5C4FE506E0}"/>
                </a:ext>
              </a:extLst>
            </p:cNvPr>
            <p:cNvGrpSpPr/>
            <p:nvPr/>
          </p:nvGrpSpPr>
          <p:grpSpPr>
            <a:xfrm>
              <a:off x="6852084" y="3392996"/>
              <a:ext cx="288032" cy="288032"/>
              <a:chOff x="4024536" y="3216424"/>
              <a:chExt cx="3168353" cy="3168352"/>
            </a:xfrm>
          </p:grpSpPr>
          <p:sp>
            <p:nvSpPr>
              <p:cNvPr id="51" name="パイ 50">
                <a:extLst>
                  <a:ext uri="{FF2B5EF4-FFF2-40B4-BE49-F238E27FC236}">
                    <a16:creationId xmlns:a16="http://schemas.microsoft.com/office/drawing/2014/main" id="{792765EB-3EBD-C244-AC77-CA9A98AB7FB9}"/>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2" name="パイ 51">
                <a:extLst>
                  <a:ext uri="{FF2B5EF4-FFF2-40B4-BE49-F238E27FC236}">
                    <a16:creationId xmlns:a16="http://schemas.microsoft.com/office/drawing/2014/main" id="{BD1623FB-023C-E545-AB8A-4CACE6CAEC65}"/>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3" name="パイ 52">
                <a:extLst>
                  <a:ext uri="{FF2B5EF4-FFF2-40B4-BE49-F238E27FC236}">
                    <a16:creationId xmlns:a16="http://schemas.microsoft.com/office/drawing/2014/main" id="{C6454D1F-CF24-394F-9CE9-12D924DD78A4}"/>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48" name="角丸四角形 47">
              <a:extLst>
                <a:ext uri="{FF2B5EF4-FFF2-40B4-BE49-F238E27FC236}">
                  <a16:creationId xmlns:a16="http://schemas.microsoft.com/office/drawing/2014/main" id="{D785D056-4B9A-0C49-8D05-68FD2BE74812}"/>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角丸四角形 48">
              <a:extLst>
                <a:ext uri="{FF2B5EF4-FFF2-40B4-BE49-F238E27FC236}">
                  <a16:creationId xmlns:a16="http://schemas.microsoft.com/office/drawing/2014/main" id="{302FA11D-885B-3045-8A8F-3296C4ACF06A}"/>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円/楕円 49">
              <a:extLst>
                <a:ext uri="{FF2B5EF4-FFF2-40B4-BE49-F238E27FC236}">
                  <a16:creationId xmlns:a16="http://schemas.microsoft.com/office/drawing/2014/main" id="{F69FF8A5-53E4-8C47-837E-E679A1591191}"/>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sp>
        <p:nvSpPr>
          <p:cNvPr id="3" name="フリーフォーム 2">
            <a:extLst>
              <a:ext uri="{FF2B5EF4-FFF2-40B4-BE49-F238E27FC236}">
                <a16:creationId xmlns:a16="http://schemas.microsoft.com/office/drawing/2014/main" id="{71086B44-93C5-5442-93B7-F673BBC5A570}"/>
              </a:ext>
            </a:extLst>
          </p:cNvPr>
          <p:cNvSpPr/>
          <p:nvPr/>
        </p:nvSpPr>
        <p:spPr>
          <a:xfrm>
            <a:off x="4130689" y="5439509"/>
            <a:ext cx="1687193" cy="139807"/>
          </a:xfrm>
          <a:custGeom>
            <a:avLst/>
            <a:gdLst>
              <a:gd name="connsiteX0" fmla="*/ 1045492 w 1045492"/>
              <a:gd name="connsiteY0" fmla="*/ 187569 h 234461"/>
              <a:gd name="connsiteX1" fmla="*/ 963431 w 1045492"/>
              <a:gd name="connsiteY1" fmla="*/ 199292 h 234461"/>
              <a:gd name="connsiteX2" fmla="*/ 752416 w 1045492"/>
              <a:gd name="connsiteY2" fmla="*/ 222738 h 234461"/>
              <a:gd name="connsiteX3" fmla="*/ 564846 w 1045492"/>
              <a:gd name="connsiteY3" fmla="*/ 222738 h 234461"/>
              <a:gd name="connsiteX4" fmla="*/ 342108 w 1045492"/>
              <a:gd name="connsiteY4" fmla="*/ 234461 h 234461"/>
              <a:gd name="connsiteX5" fmla="*/ 107646 w 1045492"/>
              <a:gd name="connsiteY5" fmla="*/ 222738 h 234461"/>
              <a:gd name="connsiteX6" fmla="*/ 72477 w 1045492"/>
              <a:gd name="connsiteY6" fmla="*/ 211015 h 234461"/>
              <a:gd name="connsiteX7" fmla="*/ 37308 w 1045492"/>
              <a:gd name="connsiteY7" fmla="*/ 187569 h 234461"/>
              <a:gd name="connsiteX8" fmla="*/ 13862 w 1045492"/>
              <a:gd name="connsiteY8" fmla="*/ 152400 h 234461"/>
              <a:gd name="connsiteX9" fmla="*/ 13862 w 1045492"/>
              <a:gd name="connsiteY9" fmla="*/ 46892 h 234461"/>
              <a:gd name="connsiteX10" fmla="*/ 60754 w 1045492"/>
              <a:gd name="connsiteY10" fmla="*/ 35169 h 234461"/>
              <a:gd name="connsiteX11" fmla="*/ 142816 w 1045492"/>
              <a:gd name="connsiteY11" fmla="*/ 0 h 234461"/>
              <a:gd name="connsiteX12" fmla="*/ 424169 w 1045492"/>
              <a:gd name="connsiteY12" fmla="*/ 11723 h 234461"/>
              <a:gd name="connsiteX13" fmla="*/ 611739 w 1045492"/>
              <a:gd name="connsiteY13" fmla="*/ 23446 h 234461"/>
              <a:gd name="connsiteX14" fmla="*/ 693800 w 1045492"/>
              <a:gd name="connsiteY14" fmla="*/ 35169 h 234461"/>
              <a:gd name="connsiteX15" fmla="*/ 857923 w 1045492"/>
              <a:gd name="connsiteY15" fmla="*/ 35169 h 234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45492" h="234461">
                <a:moveTo>
                  <a:pt x="1045492" y="187569"/>
                </a:moveTo>
                <a:cubicBezTo>
                  <a:pt x="1018138" y="191477"/>
                  <a:pt x="990866" y="196000"/>
                  <a:pt x="963431" y="199292"/>
                </a:cubicBezTo>
                <a:lnTo>
                  <a:pt x="752416" y="222738"/>
                </a:lnTo>
                <a:cubicBezTo>
                  <a:pt x="667455" y="194418"/>
                  <a:pt x="735569" y="212068"/>
                  <a:pt x="564846" y="222738"/>
                </a:cubicBezTo>
                <a:lnTo>
                  <a:pt x="342108" y="234461"/>
                </a:lnTo>
                <a:cubicBezTo>
                  <a:pt x="263954" y="230553"/>
                  <a:pt x="185603" y="229517"/>
                  <a:pt x="107646" y="222738"/>
                </a:cubicBezTo>
                <a:cubicBezTo>
                  <a:pt x="95335" y="221668"/>
                  <a:pt x="83530" y="216541"/>
                  <a:pt x="72477" y="211015"/>
                </a:cubicBezTo>
                <a:cubicBezTo>
                  <a:pt x="59875" y="204714"/>
                  <a:pt x="49031" y="195384"/>
                  <a:pt x="37308" y="187569"/>
                </a:cubicBezTo>
                <a:cubicBezTo>
                  <a:pt x="29493" y="175846"/>
                  <a:pt x="20163" y="165002"/>
                  <a:pt x="13862" y="152400"/>
                </a:cubicBezTo>
                <a:cubicBezTo>
                  <a:pt x="-1362" y="121952"/>
                  <a:pt x="-7617" y="76962"/>
                  <a:pt x="13862" y="46892"/>
                </a:cubicBezTo>
                <a:cubicBezTo>
                  <a:pt x="23227" y="33781"/>
                  <a:pt x="45262" y="39595"/>
                  <a:pt x="60754" y="35169"/>
                </a:cubicBezTo>
                <a:cubicBezTo>
                  <a:pt x="101002" y="23670"/>
                  <a:pt x="101134" y="20840"/>
                  <a:pt x="142816" y="0"/>
                </a:cubicBezTo>
                <a:lnTo>
                  <a:pt x="424169" y="11723"/>
                </a:lnTo>
                <a:cubicBezTo>
                  <a:pt x="486736" y="14851"/>
                  <a:pt x="549329" y="18019"/>
                  <a:pt x="611739" y="23446"/>
                </a:cubicBezTo>
                <a:cubicBezTo>
                  <a:pt x="639266" y="25840"/>
                  <a:pt x="666200" y="33855"/>
                  <a:pt x="693800" y="35169"/>
                </a:cubicBezTo>
                <a:cubicBezTo>
                  <a:pt x="748446" y="37771"/>
                  <a:pt x="803215" y="35169"/>
                  <a:pt x="857923" y="35169"/>
                </a:cubicBezTo>
              </a:path>
            </a:pathLst>
          </a:custGeom>
          <a:noFill/>
          <a:ln w="38100">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1 つの角を切り取った四角形 54">
            <a:extLst>
              <a:ext uri="{FF2B5EF4-FFF2-40B4-BE49-F238E27FC236}">
                <a16:creationId xmlns:a16="http://schemas.microsoft.com/office/drawing/2014/main" id="{41B9BB52-4C8B-5042-94AC-BAFBE166AB06}"/>
              </a:ext>
            </a:extLst>
          </p:cNvPr>
          <p:cNvSpPr/>
          <p:nvPr/>
        </p:nvSpPr>
        <p:spPr>
          <a:xfrm flipH="1">
            <a:off x="9652939" y="2062025"/>
            <a:ext cx="2179496" cy="432048"/>
          </a:xfrm>
          <a:prstGeom prst="snip1Rect">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sz="1600">
                <a:solidFill>
                  <a:schemeClr val="tx1"/>
                </a:solidFill>
              </a:rPr>
              <a:t>キビキビ動く</a:t>
            </a:r>
            <a:endParaRPr kumimoji="1" lang="ja-JP" altLang="en-US" sz="1600" dirty="0" err="1">
              <a:solidFill>
                <a:schemeClr val="tx1"/>
              </a:solidFill>
            </a:endParaRPr>
          </a:p>
        </p:txBody>
      </p:sp>
      <p:sp>
        <p:nvSpPr>
          <p:cNvPr id="56" name="1 つの角を切り取った四角形 55">
            <a:extLst>
              <a:ext uri="{FF2B5EF4-FFF2-40B4-BE49-F238E27FC236}">
                <a16:creationId xmlns:a16="http://schemas.microsoft.com/office/drawing/2014/main" id="{831B0F46-DA95-4149-AE6E-CA44BD040981}"/>
              </a:ext>
            </a:extLst>
          </p:cNvPr>
          <p:cNvSpPr/>
          <p:nvPr/>
        </p:nvSpPr>
        <p:spPr>
          <a:xfrm flipH="1">
            <a:off x="8616800" y="81891"/>
            <a:ext cx="2687204" cy="432048"/>
          </a:xfrm>
          <a:prstGeom prst="snip1Rect">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sz="1600">
                <a:solidFill>
                  <a:schemeClr val="tx1"/>
                </a:solidFill>
              </a:rPr>
              <a:t>安定したライントレース</a:t>
            </a:r>
            <a:endParaRPr kumimoji="1" lang="ja-JP" altLang="en-US" sz="1600" dirty="0" err="1">
              <a:solidFill>
                <a:schemeClr val="tx1"/>
              </a:solidFill>
            </a:endParaRPr>
          </a:p>
        </p:txBody>
      </p:sp>
      <p:sp>
        <p:nvSpPr>
          <p:cNvPr id="57" name="1 つの角を切り取った四角形 56">
            <a:extLst>
              <a:ext uri="{FF2B5EF4-FFF2-40B4-BE49-F238E27FC236}">
                <a16:creationId xmlns:a16="http://schemas.microsoft.com/office/drawing/2014/main" id="{C2E97BAF-88AB-FA48-943B-E7C6181A8521}"/>
              </a:ext>
            </a:extLst>
          </p:cNvPr>
          <p:cNvSpPr/>
          <p:nvPr/>
        </p:nvSpPr>
        <p:spPr>
          <a:xfrm>
            <a:off x="188827" y="665060"/>
            <a:ext cx="3312368" cy="360040"/>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ja-JP" altLang="en-US" sz="1600">
                <a:solidFill>
                  <a:schemeClr val="tx1"/>
                </a:solidFill>
              </a:rPr>
              <a:t>カラーセンサーを垂直に保つ</a:t>
            </a:r>
            <a:endParaRPr kumimoji="1" lang="ja-JP" altLang="en-US" sz="1600" dirty="0" err="1">
              <a:solidFill>
                <a:schemeClr val="tx1"/>
              </a:solidFill>
            </a:endParaRPr>
          </a:p>
        </p:txBody>
      </p:sp>
      <p:pic>
        <p:nvPicPr>
          <p:cNvPr id="69" name="図 68">
            <a:extLst>
              <a:ext uri="{FF2B5EF4-FFF2-40B4-BE49-F238E27FC236}">
                <a16:creationId xmlns:a16="http://schemas.microsoft.com/office/drawing/2014/main" id="{3642C108-8F6F-2547-B45A-82A286D0DDD7}"/>
              </a:ext>
            </a:extLst>
          </p:cNvPr>
          <p:cNvPicPr>
            <a:picLocks noChangeAspect="1"/>
          </p:cNvPicPr>
          <p:nvPr/>
        </p:nvPicPr>
        <p:blipFill>
          <a:blip r:embed="rId3"/>
          <a:stretch>
            <a:fillRect/>
          </a:stretch>
        </p:blipFill>
        <p:spPr>
          <a:xfrm>
            <a:off x="6259471" y="2961694"/>
            <a:ext cx="3370493" cy="1575339"/>
          </a:xfrm>
          <a:prstGeom prst="rect">
            <a:avLst/>
          </a:prstGeom>
        </p:spPr>
      </p:pic>
    </p:spTree>
    <p:extLst>
      <p:ext uri="{BB962C8B-B14F-4D97-AF65-F5344CB8AC3E}">
        <p14:creationId xmlns:p14="http://schemas.microsoft.com/office/powerpoint/2010/main" val="38708451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2" name="グループ化 241">
            <a:extLst>
              <a:ext uri="{FF2B5EF4-FFF2-40B4-BE49-F238E27FC236}">
                <a16:creationId xmlns:a16="http://schemas.microsoft.com/office/drawing/2014/main" id="{0168AD15-3E6C-C744-A41B-66D176B1B2DD}"/>
              </a:ext>
            </a:extLst>
          </p:cNvPr>
          <p:cNvGrpSpPr/>
          <p:nvPr/>
        </p:nvGrpSpPr>
        <p:grpSpPr>
          <a:xfrm>
            <a:off x="5735960" y="692696"/>
            <a:ext cx="5805645" cy="5742638"/>
            <a:chOff x="5816969" y="692696"/>
            <a:chExt cx="5805645" cy="5742638"/>
          </a:xfrm>
        </p:grpSpPr>
        <p:sp>
          <p:nvSpPr>
            <p:cNvPr id="89" name="円/楕円 88">
              <a:extLst>
                <a:ext uri="{FF2B5EF4-FFF2-40B4-BE49-F238E27FC236}">
                  <a16:creationId xmlns:a16="http://schemas.microsoft.com/office/drawing/2014/main" id="{D1F2729C-8511-474F-A648-2DD32D4BC889}"/>
                </a:ext>
              </a:extLst>
            </p:cNvPr>
            <p:cNvSpPr/>
            <p:nvPr/>
          </p:nvSpPr>
          <p:spPr>
            <a:xfrm>
              <a:off x="8409257" y="1574794"/>
              <a:ext cx="558062" cy="558062"/>
            </a:xfrm>
            <a:prstGeom prst="ellipse">
              <a:avLst/>
            </a:prstGeom>
            <a:solidFill>
              <a:schemeClr val="accent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5</a:t>
              </a:r>
              <a:endParaRPr kumimoji="1" lang="ja-JP" altLang="en-US" sz="1400" dirty="0" err="1">
                <a:solidFill>
                  <a:schemeClr val="tx1"/>
                </a:solidFill>
              </a:endParaRPr>
            </a:p>
          </p:txBody>
        </p:sp>
        <p:sp>
          <p:nvSpPr>
            <p:cNvPr id="110" name="円/楕円 109">
              <a:extLst>
                <a:ext uri="{FF2B5EF4-FFF2-40B4-BE49-F238E27FC236}">
                  <a16:creationId xmlns:a16="http://schemas.microsoft.com/office/drawing/2014/main" id="{5A54C743-E5AD-804F-BC37-358123E13F7F}"/>
                </a:ext>
              </a:extLst>
            </p:cNvPr>
            <p:cNvSpPr/>
            <p:nvPr/>
          </p:nvSpPr>
          <p:spPr>
            <a:xfrm>
              <a:off x="8409257" y="5031178"/>
              <a:ext cx="558062" cy="558062"/>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18</a:t>
              </a:r>
              <a:endParaRPr kumimoji="1" lang="ja-JP" altLang="en-US" sz="1400" dirty="0" err="1">
                <a:solidFill>
                  <a:schemeClr val="tx1"/>
                </a:solidFill>
              </a:endParaRPr>
            </a:p>
          </p:txBody>
        </p:sp>
        <p:grpSp>
          <p:nvGrpSpPr>
            <p:cNvPr id="164" name="グループ化 163">
              <a:extLst>
                <a:ext uri="{FF2B5EF4-FFF2-40B4-BE49-F238E27FC236}">
                  <a16:creationId xmlns:a16="http://schemas.microsoft.com/office/drawing/2014/main" id="{122099C1-0E10-4E43-8310-698832C58DE9}"/>
                </a:ext>
              </a:extLst>
            </p:cNvPr>
            <p:cNvGrpSpPr/>
            <p:nvPr/>
          </p:nvGrpSpPr>
          <p:grpSpPr>
            <a:xfrm>
              <a:off x="5816969" y="692696"/>
              <a:ext cx="2286254" cy="5742638"/>
              <a:chOff x="5816969" y="692696"/>
              <a:chExt cx="2286254" cy="5742638"/>
            </a:xfrm>
          </p:grpSpPr>
          <p:sp>
            <p:nvSpPr>
              <p:cNvPr id="37" name="円/楕円 36">
                <a:extLst>
                  <a:ext uri="{FF2B5EF4-FFF2-40B4-BE49-F238E27FC236}">
                    <a16:creationId xmlns:a16="http://schemas.microsoft.com/office/drawing/2014/main" id="{D9C62284-E67D-5B4C-B10A-0F32A4DB3826}"/>
                  </a:ext>
                </a:extLst>
              </p:cNvPr>
              <p:cNvSpPr/>
              <p:nvPr/>
            </p:nvSpPr>
            <p:spPr>
              <a:xfrm>
                <a:off x="5816969" y="692696"/>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0</a:t>
                </a:r>
                <a:endParaRPr kumimoji="1" lang="ja-JP" altLang="en-US" sz="1400" dirty="0" err="1">
                  <a:solidFill>
                    <a:schemeClr val="tx1"/>
                  </a:solidFill>
                </a:endParaRPr>
              </a:p>
            </p:txBody>
          </p:sp>
          <p:sp>
            <p:nvSpPr>
              <p:cNvPr id="85" name="円/楕円 84">
                <a:extLst>
                  <a:ext uri="{FF2B5EF4-FFF2-40B4-BE49-F238E27FC236}">
                    <a16:creationId xmlns:a16="http://schemas.microsoft.com/office/drawing/2014/main" id="{350FDC44-7684-F74A-8BB0-749518883923}"/>
                  </a:ext>
                </a:extLst>
              </p:cNvPr>
              <p:cNvSpPr/>
              <p:nvPr/>
            </p:nvSpPr>
            <p:spPr>
              <a:xfrm>
                <a:off x="7545161" y="692696"/>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a:t>
                </a:r>
                <a:endParaRPr kumimoji="1" lang="ja-JP" altLang="en-US" sz="1400" dirty="0" err="1">
                  <a:solidFill>
                    <a:schemeClr val="tx1"/>
                  </a:solidFill>
                </a:endParaRPr>
              </a:p>
            </p:txBody>
          </p:sp>
          <p:sp>
            <p:nvSpPr>
              <p:cNvPr id="88" name="円/楕円 87">
                <a:extLst>
                  <a:ext uri="{FF2B5EF4-FFF2-40B4-BE49-F238E27FC236}">
                    <a16:creationId xmlns:a16="http://schemas.microsoft.com/office/drawing/2014/main" id="{D660279E-39F5-B041-8D45-99F1AA114569}"/>
                  </a:ext>
                </a:extLst>
              </p:cNvPr>
              <p:cNvSpPr/>
              <p:nvPr/>
            </p:nvSpPr>
            <p:spPr>
              <a:xfrm>
                <a:off x="6681065" y="1574794"/>
                <a:ext cx="558062" cy="558062"/>
              </a:xfrm>
              <a:prstGeom prst="ellipse">
                <a:avLst/>
              </a:prstGeom>
              <a:solidFill>
                <a:srgbClr val="FFFF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4</a:t>
                </a:r>
                <a:endParaRPr kumimoji="1" lang="ja-JP" altLang="en-US" sz="1400" dirty="0" err="1">
                  <a:solidFill>
                    <a:schemeClr val="tx1"/>
                  </a:solidFill>
                </a:endParaRPr>
              </a:p>
            </p:txBody>
          </p:sp>
          <p:sp>
            <p:nvSpPr>
              <p:cNvPr id="92" name="円/楕円 91">
                <a:extLst>
                  <a:ext uri="{FF2B5EF4-FFF2-40B4-BE49-F238E27FC236}">
                    <a16:creationId xmlns:a16="http://schemas.microsoft.com/office/drawing/2014/main" id="{C9F66881-5A1E-DF4B-8BBE-2220BE0FCC15}"/>
                  </a:ext>
                </a:extLst>
              </p:cNvPr>
              <p:cNvSpPr/>
              <p:nvPr/>
            </p:nvSpPr>
            <p:spPr>
              <a:xfrm>
                <a:off x="5816969" y="2438890"/>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7</a:t>
                </a:r>
                <a:endParaRPr kumimoji="1" lang="ja-JP" altLang="en-US" sz="1400" dirty="0" err="1">
                  <a:solidFill>
                    <a:schemeClr val="tx1"/>
                  </a:solidFill>
                </a:endParaRPr>
              </a:p>
            </p:txBody>
          </p:sp>
          <p:sp>
            <p:nvSpPr>
              <p:cNvPr id="93" name="円/楕円 92">
                <a:extLst>
                  <a:ext uri="{FF2B5EF4-FFF2-40B4-BE49-F238E27FC236}">
                    <a16:creationId xmlns:a16="http://schemas.microsoft.com/office/drawing/2014/main" id="{D5D3CDD2-731F-194E-8C5D-E73161E0BE43}"/>
                  </a:ext>
                </a:extLst>
              </p:cNvPr>
              <p:cNvSpPr/>
              <p:nvPr/>
            </p:nvSpPr>
            <p:spPr>
              <a:xfrm>
                <a:off x="7545161" y="2438890"/>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8</a:t>
                </a:r>
                <a:endParaRPr kumimoji="1" lang="ja-JP" altLang="en-US" sz="1400" dirty="0" err="1">
                  <a:solidFill>
                    <a:schemeClr val="tx1"/>
                  </a:solidFill>
                </a:endParaRPr>
              </a:p>
            </p:txBody>
          </p:sp>
          <p:sp>
            <p:nvSpPr>
              <p:cNvPr id="96" name="円/楕円 95">
                <a:extLst>
                  <a:ext uri="{FF2B5EF4-FFF2-40B4-BE49-F238E27FC236}">
                    <a16:creationId xmlns:a16="http://schemas.microsoft.com/office/drawing/2014/main" id="{4A892D53-99DC-8340-B584-3635FD097DAE}"/>
                  </a:ext>
                </a:extLst>
              </p:cNvPr>
              <p:cNvSpPr/>
              <p:nvPr/>
            </p:nvSpPr>
            <p:spPr>
              <a:xfrm>
                <a:off x="5816969" y="4149080"/>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13</a:t>
                </a:r>
                <a:endParaRPr kumimoji="1" lang="ja-JP" altLang="en-US" sz="1400" dirty="0" err="1">
                  <a:solidFill>
                    <a:schemeClr val="tx1"/>
                  </a:solidFill>
                </a:endParaRPr>
              </a:p>
            </p:txBody>
          </p:sp>
          <p:sp>
            <p:nvSpPr>
              <p:cNvPr id="97" name="円/楕円 96">
                <a:extLst>
                  <a:ext uri="{FF2B5EF4-FFF2-40B4-BE49-F238E27FC236}">
                    <a16:creationId xmlns:a16="http://schemas.microsoft.com/office/drawing/2014/main" id="{196C379F-D64D-094F-A831-A2CFAE3E8553}"/>
                  </a:ext>
                </a:extLst>
              </p:cNvPr>
              <p:cNvSpPr/>
              <p:nvPr/>
            </p:nvSpPr>
            <p:spPr>
              <a:xfrm>
                <a:off x="7545161" y="4149080"/>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14</a:t>
                </a:r>
                <a:endParaRPr kumimoji="1" lang="ja-JP" altLang="en-US" sz="1400" dirty="0" err="1">
                  <a:solidFill>
                    <a:schemeClr val="tx1"/>
                  </a:solidFill>
                </a:endParaRPr>
              </a:p>
            </p:txBody>
          </p:sp>
          <p:sp>
            <p:nvSpPr>
              <p:cNvPr id="100" name="円/楕円 99">
                <a:extLst>
                  <a:ext uri="{FF2B5EF4-FFF2-40B4-BE49-F238E27FC236}">
                    <a16:creationId xmlns:a16="http://schemas.microsoft.com/office/drawing/2014/main" id="{D798247F-D864-2A42-A8B3-DD090B9ECADA}"/>
                  </a:ext>
                </a:extLst>
              </p:cNvPr>
              <p:cNvSpPr/>
              <p:nvPr/>
            </p:nvSpPr>
            <p:spPr>
              <a:xfrm>
                <a:off x="5816969" y="5877272"/>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20</a:t>
                </a:r>
                <a:endParaRPr kumimoji="1" lang="ja-JP" altLang="en-US" sz="1400" dirty="0" err="1">
                  <a:solidFill>
                    <a:schemeClr val="tx1"/>
                  </a:solidFill>
                </a:endParaRPr>
              </a:p>
            </p:txBody>
          </p:sp>
          <p:sp>
            <p:nvSpPr>
              <p:cNvPr id="101" name="円/楕円 100">
                <a:extLst>
                  <a:ext uri="{FF2B5EF4-FFF2-40B4-BE49-F238E27FC236}">
                    <a16:creationId xmlns:a16="http://schemas.microsoft.com/office/drawing/2014/main" id="{1794916B-4050-6E4C-9F3F-7ED800502077}"/>
                  </a:ext>
                </a:extLst>
              </p:cNvPr>
              <p:cNvSpPr/>
              <p:nvPr/>
            </p:nvSpPr>
            <p:spPr>
              <a:xfrm>
                <a:off x="7545161" y="5877272"/>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21</a:t>
                </a:r>
                <a:endParaRPr kumimoji="1" lang="ja-JP" altLang="en-US" sz="1400" dirty="0" err="1">
                  <a:solidFill>
                    <a:schemeClr val="tx1"/>
                  </a:solidFill>
                </a:endParaRPr>
              </a:p>
            </p:txBody>
          </p:sp>
          <p:sp>
            <p:nvSpPr>
              <p:cNvPr id="104" name="円/楕円 103">
                <a:extLst>
                  <a:ext uri="{FF2B5EF4-FFF2-40B4-BE49-F238E27FC236}">
                    <a16:creationId xmlns:a16="http://schemas.microsoft.com/office/drawing/2014/main" id="{BEA98704-B3B9-3245-852F-2D14EE73AEEB}"/>
                  </a:ext>
                </a:extLst>
              </p:cNvPr>
              <p:cNvSpPr/>
              <p:nvPr/>
            </p:nvSpPr>
            <p:spPr>
              <a:xfrm>
                <a:off x="6681065" y="3302986"/>
                <a:ext cx="558062" cy="558062"/>
              </a:xfrm>
              <a:prstGeom prst="ellipse">
                <a:avLst/>
              </a:prstGeom>
              <a:solidFill>
                <a:schemeClr val="accent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11</a:t>
                </a:r>
                <a:endParaRPr kumimoji="1" lang="ja-JP" altLang="en-US" sz="1400" dirty="0" err="1">
                  <a:solidFill>
                    <a:schemeClr val="tx1"/>
                  </a:solidFill>
                </a:endParaRPr>
              </a:p>
            </p:txBody>
          </p:sp>
          <p:sp>
            <p:nvSpPr>
              <p:cNvPr id="109" name="円/楕円 108">
                <a:extLst>
                  <a:ext uri="{FF2B5EF4-FFF2-40B4-BE49-F238E27FC236}">
                    <a16:creationId xmlns:a16="http://schemas.microsoft.com/office/drawing/2014/main" id="{C2843236-F0F3-4C4B-B598-C3E9C780D112}"/>
                  </a:ext>
                </a:extLst>
              </p:cNvPr>
              <p:cNvSpPr/>
              <p:nvPr/>
            </p:nvSpPr>
            <p:spPr>
              <a:xfrm>
                <a:off x="6681065" y="5031178"/>
                <a:ext cx="558062" cy="558062"/>
              </a:xfrm>
              <a:prstGeom prst="ellipse">
                <a:avLst/>
              </a:prstGeom>
              <a:solidFill>
                <a:schemeClr val="accent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17</a:t>
                </a:r>
                <a:endParaRPr kumimoji="1" lang="ja-JP" altLang="en-US" sz="1400" dirty="0" err="1">
                  <a:solidFill>
                    <a:schemeClr val="tx1"/>
                  </a:solidFill>
                </a:endParaRPr>
              </a:p>
            </p:txBody>
          </p:sp>
          <p:cxnSp>
            <p:nvCxnSpPr>
              <p:cNvPr id="3" name="直線コネクタ 2">
                <a:extLst>
                  <a:ext uri="{FF2B5EF4-FFF2-40B4-BE49-F238E27FC236}">
                    <a16:creationId xmlns:a16="http://schemas.microsoft.com/office/drawing/2014/main" id="{F9E4FD03-0921-744F-B4EC-337628695667}"/>
                  </a:ext>
                </a:extLst>
              </p:cNvPr>
              <p:cNvCxnSpPr/>
              <p:nvPr/>
            </p:nvCxnSpPr>
            <p:spPr>
              <a:xfrm flipV="1">
                <a:off x="6096000" y="2996952"/>
                <a:ext cx="0" cy="115212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10000494-C2E8-324D-9B1B-50D0D4C2DCE0}"/>
                  </a:ext>
                </a:extLst>
              </p:cNvPr>
              <p:cNvCxnSpPr>
                <a:stCxn id="92" idx="0"/>
                <a:endCxn id="37" idx="4"/>
              </p:cNvCxnSpPr>
              <p:nvPr/>
            </p:nvCxnSpPr>
            <p:spPr>
              <a:xfrm flipV="1">
                <a:off x="6096000" y="1250758"/>
                <a:ext cx="0" cy="118813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D55044D3-BD99-D24E-BD95-07940F78FCD8}"/>
                  </a:ext>
                </a:extLst>
              </p:cNvPr>
              <p:cNvCxnSpPr>
                <a:stCxn id="37" idx="6"/>
                <a:endCxn id="85" idx="2"/>
              </p:cNvCxnSpPr>
              <p:nvPr/>
            </p:nvCxnSpPr>
            <p:spPr>
              <a:xfrm>
                <a:off x="6375031" y="971727"/>
                <a:ext cx="117013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直線コネクタ 90">
                <a:extLst>
                  <a:ext uri="{FF2B5EF4-FFF2-40B4-BE49-F238E27FC236}">
                    <a16:creationId xmlns:a16="http://schemas.microsoft.com/office/drawing/2014/main" id="{51C29938-AF91-D440-9499-022BEF259EC4}"/>
                  </a:ext>
                </a:extLst>
              </p:cNvPr>
              <p:cNvCxnSpPr>
                <a:stCxn id="88" idx="1"/>
                <a:endCxn id="37" idx="5"/>
              </p:cNvCxnSpPr>
              <p:nvPr/>
            </p:nvCxnSpPr>
            <p:spPr>
              <a:xfrm flipH="1" flipV="1">
                <a:off x="6293305" y="1169032"/>
                <a:ext cx="469486" cy="487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直線コネクタ 106">
                <a:extLst>
                  <a:ext uri="{FF2B5EF4-FFF2-40B4-BE49-F238E27FC236}">
                    <a16:creationId xmlns:a16="http://schemas.microsoft.com/office/drawing/2014/main" id="{AA1B06B2-499F-1F4D-89B4-836FDEC19A3D}"/>
                  </a:ext>
                </a:extLst>
              </p:cNvPr>
              <p:cNvCxnSpPr>
                <a:stCxn id="88" idx="7"/>
                <a:endCxn id="85" idx="3"/>
              </p:cNvCxnSpPr>
              <p:nvPr/>
            </p:nvCxnSpPr>
            <p:spPr>
              <a:xfrm flipV="1">
                <a:off x="7157401" y="1169032"/>
                <a:ext cx="469486" cy="487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 name="直線コネクタ 111">
                <a:extLst>
                  <a:ext uri="{FF2B5EF4-FFF2-40B4-BE49-F238E27FC236}">
                    <a16:creationId xmlns:a16="http://schemas.microsoft.com/office/drawing/2014/main" id="{4A7001F3-C3B2-BF46-9951-45F626DD2262}"/>
                  </a:ext>
                </a:extLst>
              </p:cNvPr>
              <p:cNvCxnSpPr>
                <a:stCxn id="92" idx="7"/>
                <a:endCxn id="88" idx="3"/>
              </p:cNvCxnSpPr>
              <p:nvPr/>
            </p:nvCxnSpPr>
            <p:spPr>
              <a:xfrm flipV="1">
                <a:off x="6293305" y="2051130"/>
                <a:ext cx="469486" cy="4694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直線コネクタ 112">
                <a:extLst>
                  <a:ext uri="{FF2B5EF4-FFF2-40B4-BE49-F238E27FC236}">
                    <a16:creationId xmlns:a16="http://schemas.microsoft.com/office/drawing/2014/main" id="{6E33BBB0-79B4-1949-8349-BC2454C4176C}"/>
                  </a:ext>
                </a:extLst>
              </p:cNvPr>
              <p:cNvCxnSpPr>
                <a:cxnSpLocks/>
                <a:stCxn id="88" idx="5"/>
                <a:endCxn id="93" idx="1"/>
              </p:cNvCxnSpPr>
              <p:nvPr/>
            </p:nvCxnSpPr>
            <p:spPr>
              <a:xfrm>
                <a:off x="7157401" y="2051130"/>
                <a:ext cx="469486" cy="4694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9" name="直線コネクタ 118">
                <a:extLst>
                  <a:ext uri="{FF2B5EF4-FFF2-40B4-BE49-F238E27FC236}">
                    <a16:creationId xmlns:a16="http://schemas.microsoft.com/office/drawing/2014/main" id="{00B2E016-7732-B647-891C-1D105D9AF3C4}"/>
                  </a:ext>
                </a:extLst>
              </p:cNvPr>
              <p:cNvCxnSpPr>
                <a:cxnSpLocks/>
                <a:stCxn id="100" idx="0"/>
                <a:endCxn id="96" idx="4"/>
              </p:cNvCxnSpPr>
              <p:nvPr/>
            </p:nvCxnSpPr>
            <p:spPr>
              <a:xfrm flipV="1">
                <a:off x="6096000" y="4707142"/>
                <a:ext cx="0" cy="117013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直線コネクタ 121">
                <a:extLst>
                  <a:ext uri="{FF2B5EF4-FFF2-40B4-BE49-F238E27FC236}">
                    <a16:creationId xmlns:a16="http://schemas.microsoft.com/office/drawing/2014/main" id="{980A88DF-C09E-4245-819C-3E67FDB4E94C}"/>
                  </a:ext>
                </a:extLst>
              </p:cNvPr>
              <p:cNvCxnSpPr>
                <a:cxnSpLocks/>
                <a:stCxn id="96" idx="7"/>
                <a:endCxn id="104" idx="3"/>
              </p:cNvCxnSpPr>
              <p:nvPr/>
            </p:nvCxnSpPr>
            <p:spPr>
              <a:xfrm flipV="1">
                <a:off x="6293305" y="3779322"/>
                <a:ext cx="469486" cy="45148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 name="直線コネクタ 124">
                <a:extLst>
                  <a:ext uri="{FF2B5EF4-FFF2-40B4-BE49-F238E27FC236}">
                    <a16:creationId xmlns:a16="http://schemas.microsoft.com/office/drawing/2014/main" id="{05B0EDD9-445A-3C48-A467-20360A196B8A}"/>
                  </a:ext>
                </a:extLst>
              </p:cNvPr>
              <p:cNvCxnSpPr>
                <a:cxnSpLocks/>
                <a:stCxn id="104" idx="7"/>
                <a:endCxn id="93" idx="3"/>
              </p:cNvCxnSpPr>
              <p:nvPr/>
            </p:nvCxnSpPr>
            <p:spPr>
              <a:xfrm flipV="1">
                <a:off x="7157401" y="2915226"/>
                <a:ext cx="469486" cy="4694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8" name="直線コネクタ 127">
                <a:extLst>
                  <a:ext uri="{FF2B5EF4-FFF2-40B4-BE49-F238E27FC236}">
                    <a16:creationId xmlns:a16="http://schemas.microsoft.com/office/drawing/2014/main" id="{52B9EE08-6ADB-AF42-B7C2-606BC354A5A1}"/>
                  </a:ext>
                </a:extLst>
              </p:cNvPr>
              <p:cNvCxnSpPr>
                <a:cxnSpLocks/>
                <a:stCxn id="104" idx="1"/>
                <a:endCxn id="92" idx="5"/>
              </p:cNvCxnSpPr>
              <p:nvPr/>
            </p:nvCxnSpPr>
            <p:spPr>
              <a:xfrm flipH="1" flipV="1">
                <a:off x="6293305" y="2915226"/>
                <a:ext cx="469486" cy="4694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直線コネクタ 130">
                <a:extLst>
                  <a:ext uri="{FF2B5EF4-FFF2-40B4-BE49-F238E27FC236}">
                    <a16:creationId xmlns:a16="http://schemas.microsoft.com/office/drawing/2014/main" id="{7DFC69ED-1E22-DD4F-87E5-CB05E8735392}"/>
                  </a:ext>
                </a:extLst>
              </p:cNvPr>
              <p:cNvCxnSpPr>
                <a:cxnSpLocks/>
                <a:stCxn id="96" idx="5"/>
                <a:endCxn id="109" idx="1"/>
              </p:cNvCxnSpPr>
              <p:nvPr/>
            </p:nvCxnSpPr>
            <p:spPr>
              <a:xfrm>
                <a:off x="6293305" y="4625416"/>
                <a:ext cx="469486" cy="487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直線コネクタ 133">
                <a:extLst>
                  <a:ext uri="{FF2B5EF4-FFF2-40B4-BE49-F238E27FC236}">
                    <a16:creationId xmlns:a16="http://schemas.microsoft.com/office/drawing/2014/main" id="{0F5AD41C-3AA2-854C-9E5D-1A1AC7540D40}"/>
                  </a:ext>
                </a:extLst>
              </p:cNvPr>
              <p:cNvCxnSpPr>
                <a:cxnSpLocks/>
                <a:stCxn id="100" idx="7"/>
                <a:endCxn id="109" idx="3"/>
              </p:cNvCxnSpPr>
              <p:nvPr/>
            </p:nvCxnSpPr>
            <p:spPr>
              <a:xfrm flipV="1">
                <a:off x="6293305" y="5507514"/>
                <a:ext cx="469486" cy="45148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7" name="直線コネクタ 136">
                <a:extLst>
                  <a:ext uri="{FF2B5EF4-FFF2-40B4-BE49-F238E27FC236}">
                    <a16:creationId xmlns:a16="http://schemas.microsoft.com/office/drawing/2014/main" id="{D51157B1-9413-AF48-B362-C0ACD713B7BE}"/>
                  </a:ext>
                </a:extLst>
              </p:cNvPr>
              <p:cNvCxnSpPr>
                <a:cxnSpLocks/>
                <a:stCxn id="96" idx="6"/>
                <a:endCxn id="97" idx="2"/>
              </p:cNvCxnSpPr>
              <p:nvPr/>
            </p:nvCxnSpPr>
            <p:spPr>
              <a:xfrm>
                <a:off x="6375031" y="4428111"/>
                <a:ext cx="117013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0" name="直線コネクタ 139">
                <a:extLst>
                  <a:ext uri="{FF2B5EF4-FFF2-40B4-BE49-F238E27FC236}">
                    <a16:creationId xmlns:a16="http://schemas.microsoft.com/office/drawing/2014/main" id="{8E2D9501-1705-2644-9AFE-2EC9C138FF3E}"/>
                  </a:ext>
                </a:extLst>
              </p:cNvPr>
              <p:cNvCxnSpPr>
                <a:cxnSpLocks/>
                <a:stCxn id="100" idx="6"/>
                <a:endCxn id="101" idx="2"/>
              </p:cNvCxnSpPr>
              <p:nvPr/>
            </p:nvCxnSpPr>
            <p:spPr>
              <a:xfrm>
                <a:off x="6375031" y="6156303"/>
                <a:ext cx="117013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3" name="直線コネクタ 142">
                <a:extLst>
                  <a:ext uri="{FF2B5EF4-FFF2-40B4-BE49-F238E27FC236}">
                    <a16:creationId xmlns:a16="http://schemas.microsoft.com/office/drawing/2014/main" id="{C6D42C15-CD79-574A-A149-A5300A139835}"/>
                  </a:ext>
                </a:extLst>
              </p:cNvPr>
              <p:cNvCxnSpPr>
                <a:cxnSpLocks/>
                <a:stCxn id="109" idx="5"/>
                <a:endCxn id="101" idx="1"/>
              </p:cNvCxnSpPr>
              <p:nvPr/>
            </p:nvCxnSpPr>
            <p:spPr>
              <a:xfrm>
                <a:off x="7157401" y="5507514"/>
                <a:ext cx="469486" cy="45148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6" name="直線コネクタ 145">
                <a:extLst>
                  <a:ext uri="{FF2B5EF4-FFF2-40B4-BE49-F238E27FC236}">
                    <a16:creationId xmlns:a16="http://schemas.microsoft.com/office/drawing/2014/main" id="{EDD0E7DE-40B7-BE4A-A863-46E7D7D29167}"/>
                  </a:ext>
                </a:extLst>
              </p:cNvPr>
              <p:cNvCxnSpPr>
                <a:cxnSpLocks/>
                <a:stCxn id="109" idx="7"/>
                <a:endCxn id="97" idx="3"/>
              </p:cNvCxnSpPr>
              <p:nvPr/>
            </p:nvCxnSpPr>
            <p:spPr>
              <a:xfrm flipV="1">
                <a:off x="7157401" y="4625416"/>
                <a:ext cx="469486" cy="487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9" name="直線コネクタ 148">
                <a:extLst>
                  <a:ext uri="{FF2B5EF4-FFF2-40B4-BE49-F238E27FC236}">
                    <a16:creationId xmlns:a16="http://schemas.microsoft.com/office/drawing/2014/main" id="{592A8D2C-B407-254B-8A9E-0EE966BA0EC6}"/>
                  </a:ext>
                </a:extLst>
              </p:cNvPr>
              <p:cNvCxnSpPr>
                <a:cxnSpLocks/>
              </p:cNvCxnSpPr>
              <p:nvPr/>
            </p:nvCxnSpPr>
            <p:spPr>
              <a:xfrm flipV="1">
                <a:off x="7824192" y="4707142"/>
                <a:ext cx="0" cy="117013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2" name="直線コネクタ 151">
                <a:extLst>
                  <a:ext uri="{FF2B5EF4-FFF2-40B4-BE49-F238E27FC236}">
                    <a16:creationId xmlns:a16="http://schemas.microsoft.com/office/drawing/2014/main" id="{6976B23E-3B7B-7F4E-A8FD-68394D635E1F}"/>
                  </a:ext>
                </a:extLst>
              </p:cNvPr>
              <p:cNvCxnSpPr>
                <a:cxnSpLocks/>
                <a:stCxn id="97" idx="1"/>
                <a:endCxn id="104" idx="5"/>
              </p:cNvCxnSpPr>
              <p:nvPr/>
            </p:nvCxnSpPr>
            <p:spPr>
              <a:xfrm flipH="1" flipV="1">
                <a:off x="7157401" y="3779322"/>
                <a:ext cx="469486" cy="45148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直線コネクタ 154">
                <a:extLst>
                  <a:ext uri="{FF2B5EF4-FFF2-40B4-BE49-F238E27FC236}">
                    <a16:creationId xmlns:a16="http://schemas.microsoft.com/office/drawing/2014/main" id="{FA683FC1-7F13-B045-986C-7F8C771CDDEB}"/>
                  </a:ext>
                </a:extLst>
              </p:cNvPr>
              <p:cNvCxnSpPr>
                <a:cxnSpLocks/>
              </p:cNvCxnSpPr>
              <p:nvPr/>
            </p:nvCxnSpPr>
            <p:spPr>
              <a:xfrm flipV="1">
                <a:off x="7824192" y="2996952"/>
                <a:ext cx="0" cy="115212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 name="直線コネクタ 157">
                <a:extLst>
                  <a:ext uri="{FF2B5EF4-FFF2-40B4-BE49-F238E27FC236}">
                    <a16:creationId xmlns:a16="http://schemas.microsoft.com/office/drawing/2014/main" id="{37112907-E53E-A143-803F-BE0CE09A6ADD}"/>
                  </a:ext>
                </a:extLst>
              </p:cNvPr>
              <p:cNvCxnSpPr>
                <a:cxnSpLocks/>
              </p:cNvCxnSpPr>
              <p:nvPr/>
            </p:nvCxnSpPr>
            <p:spPr>
              <a:xfrm flipV="1">
                <a:off x="7824192" y="1250758"/>
                <a:ext cx="0" cy="118813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65" name="グループ化 164">
              <a:extLst>
                <a:ext uri="{FF2B5EF4-FFF2-40B4-BE49-F238E27FC236}">
                  <a16:creationId xmlns:a16="http://schemas.microsoft.com/office/drawing/2014/main" id="{959098E5-613F-8248-AA24-3C7376760D6A}"/>
                </a:ext>
              </a:extLst>
            </p:cNvPr>
            <p:cNvGrpSpPr/>
            <p:nvPr/>
          </p:nvGrpSpPr>
          <p:grpSpPr>
            <a:xfrm>
              <a:off x="9336360" y="692696"/>
              <a:ext cx="2286254" cy="5742638"/>
              <a:chOff x="5816969" y="692696"/>
              <a:chExt cx="2286254" cy="5742638"/>
            </a:xfrm>
          </p:grpSpPr>
          <p:sp>
            <p:nvSpPr>
              <p:cNvPr id="166" name="円/楕円 165">
                <a:extLst>
                  <a:ext uri="{FF2B5EF4-FFF2-40B4-BE49-F238E27FC236}">
                    <a16:creationId xmlns:a16="http://schemas.microsoft.com/office/drawing/2014/main" id="{990E401C-1C72-B34A-B467-B368EFC2DAAC}"/>
                  </a:ext>
                </a:extLst>
              </p:cNvPr>
              <p:cNvSpPr/>
              <p:nvPr/>
            </p:nvSpPr>
            <p:spPr>
              <a:xfrm>
                <a:off x="5816969" y="692696"/>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a:t>
                </a:r>
                <a:endParaRPr kumimoji="1" lang="ja-JP" altLang="en-US" sz="1400" dirty="0" err="1">
                  <a:solidFill>
                    <a:schemeClr val="tx1"/>
                  </a:solidFill>
                </a:endParaRPr>
              </a:p>
            </p:txBody>
          </p:sp>
          <p:sp>
            <p:nvSpPr>
              <p:cNvPr id="167" name="円/楕円 166">
                <a:extLst>
                  <a:ext uri="{FF2B5EF4-FFF2-40B4-BE49-F238E27FC236}">
                    <a16:creationId xmlns:a16="http://schemas.microsoft.com/office/drawing/2014/main" id="{9C3397E3-4F73-A046-BA4F-216FF2935EC7}"/>
                  </a:ext>
                </a:extLst>
              </p:cNvPr>
              <p:cNvSpPr/>
              <p:nvPr/>
            </p:nvSpPr>
            <p:spPr>
              <a:xfrm>
                <a:off x="7545161" y="692696"/>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3</a:t>
                </a:r>
                <a:endParaRPr kumimoji="1" lang="ja-JP" altLang="en-US" sz="1400" dirty="0" err="1">
                  <a:solidFill>
                    <a:schemeClr val="tx1"/>
                  </a:solidFill>
                </a:endParaRPr>
              </a:p>
            </p:txBody>
          </p:sp>
          <p:sp>
            <p:nvSpPr>
              <p:cNvPr id="168" name="円/楕円 167">
                <a:extLst>
                  <a:ext uri="{FF2B5EF4-FFF2-40B4-BE49-F238E27FC236}">
                    <a16:creationId xmlns:a16="http://schemas.microsoft.com/office/drawing/2014/main" id="{E4C5033B-4E9F-1445-8155-37F139D16B80}"/>
                  </a:ext>
                </a:extLst>
              </p:cNvPr>
              <p:cNvSpPr/>
              <p:nvPr/>
            </p:nvSpPr>
            <p:spPr>
              <a:xfrm>
                <a:off x="6681065" y="1574794"/>
                <a:ext cx="558062" cy="558062"/>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6</a:t>
                </a:r>
                <a:endParaRPr kumimoji="1" lang="ja-JP" altLang="en-US" sz="1400" dirty="0" err="1">
                  <a:solidFill>
                    <a:schemeClr val="tx1"/>
                  </a:solidFill>
                </a:endParaRPr>
              </a:p>
            </p:txBody>
          </p:sp>
          <p:sp>
            <p:nvSpPr>
              <p:cNvPr id="169" name="円/楕円 168">
                <a:extLst>
                  <a:ext uri="{FF2B5EF4-FFF2-40B4-BE49-F238E27FC236}">
                    <a16:creationId xmlns:a16="http://schemas.microsoft.com/office/drawing/2014/main" id="{8509BEB8-8A2E-AA46-B335-61C4FDCF17E7}"/>
                  </a:ext>
                </a:extLst>
              </p:cNvPr>
              <p:cNvSpPr/>
              <p:nvPr/>
            </p:nvSpPr>
            <p:spPr>
              <a:xfrm>
                <a:off x="5816969" y="2438890"/>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a:t>
                </a:r>
                <a:endParaRPr kumimoji="1" lang="ja-JP" altLang="en-US" sz="1400" dirty="0" err="1">
                  <a:solidFill>
                    <a:schemeClr val="tx1"/>
                  </a:solidFill>
                </a:endParaRPr>
              </a:p>
            </p:txBody>
          </p:sp>
          <p:sp>
            <p:nvSpPr>
              <p:cNvPr id="170" name="円/楕円 169">
                <a:extLst>
                  <a:ext uri="{FF2B5EF4-FFF2-40B4-BE49-F238E27FC236}">
                    <a16:creationId xmlns:a16="http://schemas.microsoft.com/office/drawing/2014/main" id="{DAF187DF-3DFF-DC48-A596-119367BC4848}"/>
                  </a:ext>
                </a:extLst>
              </p:cNvPr>
              <p:cNvSpPr/>
              <p:nvPr/>
            </p:nvSpPr>
            <p:spPr>
              <a:xfrm>
                <a:off x="7545161" y="2438890"/>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10</a:t>
                </a:r>
                <a:endParaRPr kumimoji="1" lang="ja-JP" altLang="en-US" sz="1400" dirty="0" err="1">
                  <a:solidFill>
                    <a:schemeClr val="tx1"/>
                  </a:solidFill>
                </a:endParaRPr>
              </a:p>
            </p:txBody>
          </p:sp>
          <p:sp>
            <p:nvSpPr>
              <p:cNvPr id="171" name="円/楕円 170">
                <a:extLst>
                  <a:ext uri="{FF2B5EF4-FFF2-40B4-BE49-F238E27FC236}">
                    <a16:creationId xmlns:a16="http://schemas.microsoft.com/office/drawing/2014/main" id="{2A20970F-5F85-ED44-9B60-12BE345BC844}"/>
                  </a:ext>
                </a:extLst>
              </p:cNvPr>
              <p:cNvSpPr/>
              <p:nvPr/>
            </p:nvSpPr>
            <p:spPr>
              <a:xfrm>
                <a:off x="5816969" y="4149080"/>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15</a:t>
                </a:r>
                <a:endParaRPr kumimoji="1" lang="ja-JP" altLang="en-US" sz="1400" dirty="0" err="1">
                  <a:solidFill>
                    <a:schemeClr val="tx1"/>
                  </a:solidFill>
                </a:endParaRPr>
              </a:p>
            </p:txBody>
          </p:sp>
          <p:sp>
            <p:nvSpPr>
              <p:cNvPr id="172" name="円/楕円 171">
                <a:extLst>
                  <a:ext uri="{FF2B5EF4-FFF2-40B4-BE49-F238E27FC236}">
                    <a16:creationId xmlns:a16="http://schemas.microsoft.com/office/drawing/2014/main" id="{E409B8CB-9427-134B-B7B8-5DE9386A089E}"/>
                  </a:ext>
                </a:extLst>
              </p:cNvPr>
              <p:cNvSpPr/>
              <p:nvPr/>
            </p:nvSpPr>
            <p:spPr>
              <a:xfrm>
                <a:off x="7545161" y="4149080"/>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16</a:t>
                </a:r>
                <a:endParaRPr kumimoji="1" lang="ja-JP" altLang="en-US" sz="1400" dirty="0" err="1">
                  <a:solidFill>
                    <a:schemeClr val="tx1"/>
                  </a:solidFill>
                </a:endParaRPr>
              </a:p>
            </p:txBody>
          </p:sp>
          <p:sp>
            <p:nvSpPr>
              <p:cNvPr id="173" name="円/楕円 172">
                <a:extLst>
                  <a:ext uri="{FF2B5EF4-FFF2-40B4-BE49-F238E27FC236}">
                    <a16:creationId xmlns:a16="http://schemas.microsoft.com/office/drawing/2014/main" id="{D6B64710-13C1-3548-8155-1B57269C2C80}"/>
                  </a:ext>
                </a:extLst>
              </p:cNvPr>
              <p:cNvSpPr/>
              <p:nvPr/>
            </p:nvSpPr>
            <p:spPr>
              <a:xfrm>
                <a:off x="5816969" y="5877272"/>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22</a:t>
                </a:r>
                <a:endParaRPr kumimoji="1" lang="ja-JP" altLang="en-US" sz="1400" dirty="0" err="1">
                  <a:solidFill>
                    <a:schemeClr val="tx1"/>
                  </a:solidFill>
                </a:endParaRPr>
              </a:p>
            </p:txBody>
          </p:sp>
          <p:sp>
            <p:nvSpPr>
              <p:cNvPr id="174" name="円/楕円 173">
                <a:extLst>
                  <a:ext uri="{FF2B5EF4-FFF2-40B4-BE49-F238E27FC236}">
                    <a16:creationId xmlns:a16="http://schemas.microsoft.com/office/drawing/2014/main" id="{D0FDDEAF-B7F4-0F4B-A892-295114F34964}"/>
                  </a:ext>
                </a:extLst>
              </p:cNvPr>
              <p:cNvSpPr/>
              <p:nvPr/>
            </p:nvSpPr>
            <p:spPr>
              <a:xfrm>
                <a:off x="7545161" y="5877272"/>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23</a:t>
                </a:r>
                <a:endParaRPr kumimoji="1" lang="ja-JP" altLang="en-US" sz="1400" dirty="0" err="1">
                  <a:solidFill>
                    <a:schemeClr val="tx1"/>
                  </a:solidFill>
                </a:endParaRPr>
              </a:p>
            </p:txBody>
          </p:sp>
          <p:sp>
            <p:nvSpPr>
              <p:cNvPr id="175" name="円/楕円 174">
                <a:extLst>
                  <a:ext uri="{FF2B5EF4-FFF2-40B4-BE49-F238E27FC236}">
                    <a16:creationId xmlns:a16="http://schemas.microsoft.com/office/drawing/2014/main" id="{609974D6-54AF-B84D-BCCE-20DF68C7EE0E}"/>
                  </a:ext>
                </a:extLst>
              </p:cNvPr>
              <p:cNvSpPr/>
              <p:nvPr/>
            </p:nvSpPr>
            <p:spPr>
              <a:xfrm>
                <a:off x="6681065" y="3302986"/>
                <a:ext cx="558062" cy="558062"/>
              </a:xfrm>
              <a:prstGeom prst="ellipse">
                <a:avLst/>
              </a:prstGeom>
              <a:solidFill>
                <a:srgbClr val="FFFF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12</a:t>
                </a:r>
                <a:endParaRPr kumimoji="1" lang="ja-JP" altLang="en-US" sz="1400" dirty="0" err="1">
                  <a:solidFill>
                    <a:schemeClr val="tx1"/>
                  </a:solidFill>
                </a:endParaRPr>
              </a:p>
            </p:txBody>
          </p:sp>
          <p:sp>
            <p:nvSpPr>
              <p:cNvPr id="176" name="円/楕円 175">
                <a:extLst>
                  <a:ext uri="{FF2B5EF4-FFF2-40B4-BE49-F238E27FC236}">
                    <a16:creationId xmlns:a16="http://schemas.microsoft.com/office/drawing/2014/main" id="{C0CB62E0-FC5C-DA4F-8336-10CA3D63D43D}"/>
                  </a:ext>
                </a:extLst>
              </p:cNvPr>
              <p:cNvSpPr/>
              <p:nvPr/>
            </p:nvSpPr>
            <p:spPr>
              <a:xfrm>
                <a:off x="6681065" y="5031178"/>
                <a:ext cx="558062" cy="558062"/>
              </a:xfrm>
              <a:prstGeom prst="ellipse">
                <a:avLst/>
              </a:prstGeom>
              <a:solidFill>
                <a:schemeClr val="accent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19</a:t>
                </a:r>
                <a:endParaRPr kumimoji="1" lang="ja-JP" altLang="en-US" sz="1400" dirty="0" err="1">
                  <a:solidFill>
                    <a:schemeClr val="tx1"/>
                  </a:solidFill>
                </a:endParaRPr>
              </a:p>
            </p:txBody>
          </p:sp>
          <p:cxnSp>
            <p:nvCxnSpPr>
              <p:cNvPr id="177" name="直線コネクタ 176">
                <a:extLst>
                  <a:ext uri="{FF2B5EF4-FFF2-40B4-BE49-F238E27FC236}">
                    <a16:creationId xmlns:a16="http://schemas.microsoft.com/office/drawing/2014/main" id="{64A294CC-B067-0246-BDB9-6B9D2742C507}"/>
                  </a:ext>
                </a:extLst>
              </p:cNvPr>
              <p:cNvCxnSpPr/>
              <p:nvPr/>
            </p:nvCxnSpPr>
            <p:spPr>
              <a:xfrm flipV="1">
                <a:off x="6096000" y="2996952"/>
                <a:ext cx="0" cy="115212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8" name="直線コネクタ 177">
                <a:extLst>
                  <a:ext uri="{FF2B5EF4-FFF2-40B4-BE49-F238E27FC236}">
                    <a16:creationId xmlns:a16="http://schemas.microsoft.com/office/drawing/2014/main" id="{29F7D520-12F8-5C4F-AAF1-E83F693B2B0C}"/>
                  </a:ext>
                </a:extLst>
              </p:cNvPr>
              <p:cNvCxnSpPr>
                <a:stCxn id="169" idx="0"/>
                <a:endCxn id="166" idx="4"/>
              </p:cNvCxnSpPr>
              <p:nvPr/>
            </p:nvCxnSpPr>
            <p:spPr>
              <a:xfrm flipV="1">
                <a:off x="6096000" y="1250758"/>
                <a:ext cx="0" cy="118813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9" name="直線コネクタ 178">
                <a:extLst>
                  <a:ext uri="{FF2B5EF4-FFF2-40B4-BE49-F238E27FC236}">
                    <a16:creationId xmlns:a16="http://schemas.microsoft.com/office/drawing/2014/main" id="{26A047FA-6578-D54E-B3E6-F0559F322B56}"/>
                  </a:ext>
                </a:extLst>
              </p:cNvPr>
              <p:cNvCxnSpPr>
                <a:stCxn id="166" idx="6"/>
                <a:endCxn id="167" idx="2"/>
              </p:cNvCxnSpPr>
              <p:nvPr/>
            </p:nvCxnSpPr>
            <p:spPr>
              <a:xfrm>
                <a:off x="6375031" y="971727"/>
                <a:ext cx="117013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0" name="直線コネクタ 179">
                <a:extLst>
                  <a:ext uri="{FF2B5EF4-FFF2-40B4-BE49-F238E27FC236}">
                    <a16:creationId xmlns:a16="http://schemas.microsoft.com/office/drawing/2014/main" id="{E7176C07-00BB-3646-A94A-949A2EDF9F6F}"/>
                  </a:ext>
                </a:extLst>
              </p:cNvPr>
              <p:cNvCxnSpPr>
                <a:stCxn id="168" idx="1"/>
                <a:endCxn id="166" idx="5"/>
              </p:cNvCxnSpPr>
              <p:nvPr/>
            </p:nvCxnSpPr>
            <p:spPr>
              <a:xfrm flipH="1" flipV="1">
                <a:off x="6293305" y="1169032"/>
                <a:ext cx="469486" cy="487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1" name="直線コネクタ 180">
                <a:extLst>
                  <a:ext uri="{FF2B5EF4-FFF2-40B4-BE49-F238E27FC236}">
                    <a16:creationId xmlns:a16="http://schemas.microsoft.com/office/drawing/2014/main" id="{8E30617A-B54A-E243-801F-EFE1D7DE7C8F}"/>
                  </a:ext>
                </a:extLst>
              </p:cNvPr>
              <p:cNvCxnSpPr>
                <a:stCxn id="168" idx="7"/>
                <a:endCxn id="167" idx="3"/>
              </p:cNvCxnSpPr>
              <p:nvPr/>
            </p:nvCxnSpPr>
            <p:spPr>
              <a:xfrm flipV="1">
                <a:off x="7157401" y="1169032"/>
                <a:ext cx="469486" cy="487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2" name="直線コネクタ 181">
                <a:extLst>
                  <a:ext uri="{FF2B5EF4-FFF2-40B4-BE49-F238E27FC236}">
                    <a16:creationId xmlns:a16="http://schemas.microsoft.com/office/drawing/2014/main" id="{274F122D-C77D-A946-9414-5B00674C73FA}"/>
                  </a:ext>
                </a:extLst>
              </p:cNvPr>
              <p:cNvCxnSpPr>
                <a:stCxn id="169" idx="7"/>
                <a:endCxn id="168" idx="3"/>
              </p:cNvCxnSpPr>
              <p:nvPr/>
            </p:nvCxnSpPr>
            <p:spPr>
              <a:xfrm flipV="1">
                <a:off x="6293305" y="2051130"/>
                <a:ext cx="469486" cy="4694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3" name="直線コネクタ 182">
                <a:extLst>
                  <a:ext uri="{FF2B5EF4-FFF2-40B4-BE49-F238E27FC236}">
                    <a16:creationId xmlns:a16="http://schemas.microsoft.com/office/drawing/2014/main" id="{DB92C21B-3FAE-6140-8F7D-15018D45F87D}"/>
                  </a:ext>
                </a:extLst>
              </p:cNvPr>
              <p:cNvCxnSpPr>
                <a:cxnSpLocks/>
                <a:stCxn id="168" idx="5"/>
                <a:endCxn id="170" idx="1"/>
              </p:cNvCxnSpPr>
              <p:nvPr/>
            </p:nvCxnSpPr>
            <p:spPr>
              <a:xfrm>
                <a:off x="7157401" y="2051130"/>
                <a:ext cx="469486" cy="4694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4" name="直線コネクタ 183">
                <a:extLst>
                  <a:ext uri="{FF2B5EF4-FFF2-40B4-BE49-F238E27FC236}">
                    <a16:creationId xmlns:a16="http://schemas.microsoft.com/office/drawing/2014/main" id="{978ED2B1-BDD0-7B4C-903F-77978BDD0E50}"/>
                  </a:ext>
                </a:extLst>
              </p:cNvPr>
              <p:cNvCxnSpPr>
                <a:cxnSpLocks/>
                <a:stCxn id="173" idx="0"/>
                <a:endCxn id="171" idx="4"/>
              </p:cNvCxnSpPr>
              <p:nvPr/>
            </p:nvCxnSpPr>
            <p:spPr>
              <a:xfrm flipV="1">
                <a:off x="6096000" y="4707142"/>
                <a:ext cx="0" cy="117013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5" name="直線コネクタ 184">
                <a:extLst>
                  <a:ext uri="{FF2B5EF4-FFF2-40B4-BE49-F238E27FC236}">
                    <a16:creationId xmlns:a16="http://schemas.microsoft.com/office/drawing/2014/main" id="{43182DA5-76C2-6246-B7C6-DED8CDEE1CE8}"/>
                  </a:ext>
                </a:extLst>
              </p:cNvPr>
              <p:cNvCxnSpPr>
                <a:cxnSpLocks/>
                <a:stCxn id="171" idx="7"/>
                <a:endCxn id="175" idx="3"/>
              </p:cNvCxnSpPr>
              <p:nvPr/>
            </p:nvCxnSpPr>
            <p:spPr>
              <a:xfrm flipV="1">
                <a:off x="6293305" y="3779322"/>
                <a:ext cx="469486" cy="45148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6" name="直線コネクタ 185">
                <a:extLst>
                  <a:ext uri="{FF2B5EF4-FFF2-40B4-BE49-F238E27FC236}">
                    <a16:creationId xmlns:a16="http://schemas.microsoft.com/office/drawing/2014/main" id="{4CA5FD7C-8B87-F141-95AF-A6E52D6CBCF5}"/>
                  </a:ext>
                </a:extLst>
              </p:cNvPr>
              <p:cNvCxnSpPr>
                <a:cxnSpLocks/>
                <a:stCxn id="175" idx="7"/>
                <a:endCxn id="170" idx="3"/>
              </p:cNvCxnSpPr>
              <p:nvPr/>
            </p:nvCxnSpPr>
            <p:spPr>
              <a:xfrm flipV="1">
                <a:off x="7157401" y="2915226"/>
                <a:ext cx="469486" cy="4694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7" name="直線コネクタ 186">
                <a:extLst>
                  <a:ext uri="{FF2B5EF4-FFF2-40B4-BE49-F238E27FC236}">
                    <a16:creationId xmlns:a16="http://schemas.microsoft.com/office/drawing/2014/main" id="{0D296F0D-0844-F44E-8C1D-EF2F2F19AE33}"/>
                  </a:ext>
                </a:extLst>
              </p:cNvPr>
              <p:cNvCxnSpPr>
                <a:cxnSpLocks/>
                <a:stCxn id="175" idx="1"/>
                <a:endCxn id="169" idx="5"/>
              </p:cNvCxnSpPr>
              <p:nvPr/>
            </p:nvCxnSpPr>
            <p:spPr>
              <a:xfrm flipH="1" flipV="1">
                <a:off x="6293305" y="2915226"/>
                <a:ext cx="469486" cy="4694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8" name="直線コネクタ 187">
                <a:extLst>
                  <a:ext uri="{FF2B5EF4-FFF2-40B4-BE49-F238E27FC236}">
                    <a16:creationId xmlns:a16="http://schemas.microsoft.com/office/drawing/2014/main" id="{16BB51F1-2324-D64B-A0B5-E0D98FDC1E14}"/>
                  </a:ext>
                </a:extLst>
              </p:cNvPr>
              <p:cNvCxnSpPr>
                <a:cxnSpLocks/>
                <a:stCxn id="171" idx="5"/>
                <a:endCxn id="176" idx="1"/>
              </p:cNvCxnSpPr>
              <p:nvPr/>
            </p:nvCxnSpPr>
            <p:spPr>
              <a:xfrm>
                <a:off x="6293305" y="4625416"/>
                <a:ext cx="469486" cy="487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9" name="直線コネクタ 188">
                <a:extLst>
                  <a:ext uri="{FF2B5EF4-FFF2-40B4-BE49-F238E27FC236}">
                    <a16:creationId xmlns:a16="http://schemas.microsoft.com/office/drawing/2014/main" id="{779FF293-5A8F-464D-9B70-959601CFE1A8}"/>
                  </a:ext>
                </a:extLst>
              </p:cNvPr>
              <p:cNvCxnSpPr>
                <a:cxnSpLocks/>
                <a:stCxn id="173" idx="7"/>
                <a:endCxn id="176" idx="3"/>
              </p:cNvCxnSpPr>
              <p:nvPr/>
            </p:nvCxnSpPr>
            <p:spPr>
              <a:xfrm flipV="1">
                <a:off x="6293305" y="5507514"/>
                <a:ext cx="469486" cy="45148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0" name="直線コネクタ 189">
                <a:extLst>
                  <a:ext uri="{FF2B5EF4-FFF2-40B4-BE49-F238E27FC236}">
                    <a16:creationId xmlns:a16="http://schemas.microsoft.com/office/drawing/2014/main" id="{B73D49F9-F6D3-1342-BAA6-77DA053A3B55}"/>
                  </a:ext>
                </a:extLst>
              </p:cNvPr>
              <p:cNvCxnSpPr>
                <a:cxnSpLocks/>
                <a:stCxn id="171" idx="6"/>
                <a:endCxn id="172" idx="2"/>
              </p:cNvCxnSpPr>
              <p:nvPr/>
            </p:nvCxnSpPr>
            <p:spPr>
              <a:xfrm>
                <a:off x="6375031" y="4428111"/>
                <a:ext cx="117013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1" name="直線コネクタ 190">
                <a:extLst>
                  <a:ext uri="{FF2B5EF4-FFF2-40B4-BE49-F238E27FC236}">
                    <a16:creationId xmlns:a16="http://schemas.microsoft.com/office/drawing/2014/main" id="{4B647D87-595D-4443-BA3D-E154D036E958}"/>
                  </a:ext>
                </a:extLst>
              </p:cNvPr>
              <p:cNvCxnSpPr>
                <a:cxnSpLocks/>
                <a:stCxn id="173" idx="6"/>
                <a:endCxn id="174" idx="2"/>
              </p:cNvCxnSpPr>
              <p:nvPr/>
            </p:nvCxnSpPr>
            <p:spPr>
              <a:xfrm>
                <a:off x="6375031" y="6156303"/>
                <a:ext cx="117013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2" name="直線コネクタ 191">
                <a:extLst>
                  <a:ext uri="{FF2B5EF4-FFF2-40B4-BE49-F238E27FC236}">
                    <a16:creationId xmlns:a16="http://schemas.microsoft.com/office/drawing/2014/main" id="{4A4BDB48-00C4-484A-A912-A55FD8472EE1}"/>
                  </a:ext>
                </a:extLst>
              </p:cNvPr>
              <p:cNvCxnSpPr>
                <a:cxnSpLocks/>
                <a:stCxn id="176" idx="5"/>
                <a:endCxn id="174" idx="1"/>
              </p:cNvCxnSpPr>
              <p:nvPr/>
            </p:nvCxnSpPr>
            <p:spPr>
              <a:xfrm>
                <a:off x="7157401" y="5507514"/>
                <a:ext cx="469486" cy="45148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3" name="直線コネクタ 192">
                <a:extLst>
                  <a:ext uri="{FF2B5EF4-FFF2-40B4-BE49-F238E27FC236}">
                    <a16:creationId xmlns:a16="http://schemas.microsoft.com/office/drawing/2014/main" id="{370A5C7D-2AAD-6446-A7AE-A3E6DA7F8467}"/>
                  </a:ext>
                </a:extLst>
              </p:cNvPr>
              <p:cNvCxnSpPr>
                <a:cxnSpLocks/>
                <a:stCxn id="176" idx="7"/>
                <a:endCxn id="172" idx="3"/>
              </p:cNvCxnSpPr>
              <p:nvPr/>
            </p:nvCxnSpPr>
            <p:spPr>
              <a:xfrm flipV="1">
                <a:off x="7157401" y="4625416"/>
                <a:ext cx="469486" cy="487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4" name="直線コネクタ 193">
                <a:extLst>
                  <a:ext uri="{FF2B5EF4-FFF2-40B4-BE49-F238E27FC236}">
                    <a16:creationId xmlns:a16="http://schemas.microsoft.com/office/drawing/2014/main" id="{AE9C5E3A-116B-6C42-B340-BB4D3968F643}"/>
                  </a:ext>
                </a:extLst>
              </p:cNvPr>
              <p:cNvCxnSpPr>
                <a:cxnSpLocks/>
              </p:cNvCxnSpPr>
              <p:nvPr/>
            </p:nvCxnSpPr>
            <p:spPr>
              <a:xfrm flipV="1">
                <a:off x="7824192" y="4707142"/>
                <a:ext cx="0" cy="117013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5" name="直線コネクタ 194">
                <a:extLst>
                  <a:ext uri="{FF2B5EF4-FFF2-40B4-BE49-F238E27FC236}">
                    <a16:creationId xmlns:a16="http://schemas.microsoft.com/office/drawing/2014/main" id="{2690EB41-8316-8A44-BFC5-1C5713341C80}"/>
                  </a:ext>
                </a:extLst>
              </p:cNvPr>
              <p:cNvCxnSpPr>
                <a:cxnSpLocks/>
                <a:stCxn id="172" idx="1"/>
                <a:endCxn id="175" idx="5"/>
              </p:cNvCxnSpPr>
              <p:nvPr/>
            </p:nvCxnSpPr>
            <p:spPr>
              <a:xfrm flipH="1" flipV="1">
                <a:off x="7157401" y="3779322"/>
                <a:ext cx="469486" cy="45148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6" name="直線コネクタ 195">
                <a:extLst>
                  <a:ext uri="{FF2B5EF4-FFF2-40B4-BE49-F238E27FC236}">
                    <a16:creationId xmlns:a16="http://schemas.microsoft.com/office/drawing/2014/main" id="{12A1D72B-182D-DE41-8670-7A8AD616D8D0}"/>
                  </a:ext>
                </a:extLst>
              </p:cNvPr>
              <p:cNvCxnSpPr>
                <a:cxnSpLocks/>
              </p:cNvCxnSpPr>
              <p:nvPr/>
            </p:nvCxnSpPr>
            <p:spPr>
              <a:xfrm flipV="1">
                <a:off x="7824192" y="2996952"/>
                <a:ext cx="0" cy="115212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7" name="直線コネクタ 196">
                <a:extLst>
                  <a:ext uri="{FF2B5EF4-FFF2-40B4-BE49-F238E27FC236}">
                    <a16:creationId xmlns:a16="http://schemas.microsoft.com/office/drawing/2014/main" id="{CB14F314-7623-D24A-AA63-884F8A9FB514}"/>
                  </a:ext>
                </a:extLst>
              </p:cNvPr>
              <p:cNvCxnSpPr>
                <a:cxnSpLocks/>
              </p:cNvCxnSpPr>
              <p:nvPr/>
            </p:nvCxnSpPr>
            <p:spPr>
              <a:xfrm flipV="1">
                <a:off x="7824192" y="1250758"/>
                <a:ext cx="0" cy="118813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98" name="直線コネクタ 197">
              <a:extLst>
                <a:ext uri="{FF2B5EF4-FFF2-40B4-BE49-F238E27FC236}">
                  <a16:creationId xmlns:a16="http://schemas.microsoft.com/office/drawing/2014/main" id="{3EB28F7C-206E-5A4B-85C1-0AD36EA32EDB}"/>
                </a:ext>
              </a:extLst>
            </p:cNvPr>
            <p:cNvCxnSpPr>
              <a:cxnSpLocks/>
              <a:stCxn id="85" idx="6"/>
              <a:endCxn id="166" idx="2"/>
            </p:cNvCxnSpPr>
            <p:nvPr/>
          </p:nvCxnSpPr>
          <p:spPr>
            <a:xfrm>
              <a:off x="8103223" y="971727"/>
              <a:ext cx="123313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1" name="直線コネクタ 200">
              <a:extLst>
                <a:ext uri="{FF2B5EF4-FFF2-40B4-BE49-F238E27FC236}">
                  <a16:creationId xmlns:a16="http://schemas.microsoft.com/office/drawing/2014/main" id="{43A0889A-C0B5-C941-A13E-7ECB7F960EE1}"/>
                </a:ext>
              </a:extLst>
            </p:cNvPr>
            <p:cNvCxnSpPr>
              <a:cxnSpLocks/>
              <a:stCxn id="85" idx="5"/>
              <a:endCxn id="89" idx="1"/>
            </p:cNvCxnSpPr>
            <p:nvPr/>
          </p:nvCxnSpPr>
          <p:spPr>
            <a:xfrm>
              <a:off x="8021497" y="1169032"/>
              <a:ext cx="469486" cy="487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4" name="直線コネクタ 203">
              <a:extLst>
                <a:ext uri="{FF2B5EF4-FFF2-40B4-BE49-F238E27FC236}">
                  <a16:creationId xmlns:a16="http://schemas.microsoft.com/office/drawing/2014/main" id="{8C523B6E-9FE7-F247-95D6-C3CEAB13C528}"/>
                </a:ext>
              </a:extLst>
            </p:cNvPr>
            <p:cNvCxnSpPr>
              <a:cxnSpLocks/>
              <a:stCxn id="166" idx="3"/>
              <a:endCxn id="89" idx="7"/>
            </p:cNvCxnSpPr>
            <p:nvPr/>
          </p:nvCxnSpPr>
          <p:spPr>
            <a:xfrm flipH="1">
              <a:off x="8885593" y="1169032"/>
              <a:ext cx="532493" cy="487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9" name="直線コネクタ 208">
              <a:extLst>
                <a:ext uri="{FF2B5EF4-FFF2-40B4-BE49-F238E27FC236}">
                  <a16:creationId xmlns:a16="http://schemas.microsoft.com/office/drawing/2014/main" id="{AADDF17B-85AD-9444-A6C1-A4D2532278E1}"/>
                </a:ext>
              </a:extLst>
            </p:cNvPr>
            <p:cNvCxnSpPr>
              <a:cxnSpLocks/>
              <a:stCxn id="89" idx="3"/>
              <a:endCxn id="93" idx="7"/>
            </p:cNvCxnSpPr>
            <p:nvPr/>
          </p:nvCxnSpPr>
          <p:spPr>
            <a:xfrm flipH="1">
              <a:off x="8021497" y="2051130"/>
              <a:ext cx="469486" cy="4694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2" name="直線コネクタ 211">
              <a:extLst>
                <a:ext uri="{FF2B5EF4-FFF2-40B4-BE49-F238E27FC236}">
                  <a16:creationId xmlns:a16="http://schemas.microsoft.com/office/drawing/2014/main" id="{CB1FF459-F572-2A4A-8D4C-EB836D7BE0EE}"/>
                </a:ext>
              </a:extLst>
            </p:cNvPr>
            <p:cNvCxnSpPr>
              <a:cxnSpLocks/>
              <a:stCxn id="89" idx="5"/>
              <a:endCxn id="169" idx="1"/>
            </p:cNvCxnSpPr>
            <p:nvPr/>
          </p:nvCxnSpPr>
          <p:spPr>
            <a:xfrm>
              <a:off x="8885593" y="2051130"/>
              <a:ext cx="532493" cy="4694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5" name="直線コネクタ 214">
              <a:extLst>
                <a:ext uri="{FF2B5EF4-FFF2-40B4-BE49-F238E27FC236}">
                  <a16:creationId xmlns:a16="http://schemas.microsoft.com/office/drawing/2014/main" id="{B2FCA1A0-8991-1C44-A28D-46FEBD7B5EB3}"/>
                </a:ext>
              </a:extLst>
            </p:cNvPr>
            <p:cNvCxnSpPr>
              <a:cxnSpLocks/>
              <a:stCxn id="93" idx="6"/>
              <a:endCxn id="169" idx="2"/>
            </p:cNvCxnSpPr>
            <p:nvPr/>
          </p:nvCxnSpPr>
          <p:spPr>
            <a:xfrm>
              <a:off x="8103223" y="2717921"/>
              <a:ext cx="123313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8" name="直線コネクタ 217">
              <a:extLst>
                <a:ext uri="{FF2B5EF4-FFF2-40B4-BE49-F238E27FC236}">
                  <a16:creationId xmlns:a16="http://schemas.microsoft.com/office/drawing/2014/main" id="{20A6A879-6D56-BE42-8371-38190141DBAC}"/>
                </a:ext>
              </a:extLst>
            </p:cNvPr>
            <p:cNvCxnSpPr>
              <a:cxnSpLocks/>
              <a:stCxn id="97" idx="6"/>
              <a:endCxn id="171" idx="2"/>
            </p:cNvCxnSpPr>
            <p:nvPr/>
          </p:nvCxnSpPr>
          <p:spPr>
            <a:xfrm>
              <a:off x="8103223" y="4428111"/>
              <a:ext cx="123313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1" name="直線コネクタ 220">
              <a:extLst>
                <a:ext uri="{FF2B5EF4-FFF2-40B4-BE49-F238E27FC236}">
                  <a16:creationId xmlns:a16="http://schemas.microsoft.com/office/drawing/2014/main" id="{7D6AB659-CF4B-F646-917E-C146191F5DEB}"/>
                </a:ext>
              </a:extLst>
            </p:cNvPr>
            <p:cNvCxnSpPr>
              <a:cxnSpLocks/>
              <a:stCxn id="93" idx="5"/>
              <a:endCxn id="171" idx="1"/>
            </p:cNvCxnSpPr>
            <p:nvPr/>
          </p:nvCxnSpPr>
          <p:spPr>
            <a:xfrm>
              <a:off x="8021497" y="2915226"/>
              <a:ext cx="1396589" cy="131558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4" name="直線コネクタ 223">
              <a:extLst>
                <a:ext uri="{FF2B5EF4-FFF2-40B4-BE49-F238E27FC236}">
                  <a16:creationId xmlns:a16="http://schemas.microsoft.com/office/drawing/2014/main" id="{4DDB5295-B554-C644-A152-BE4EF6B2343E}"/>
                </a:ext>
              </a:extLst>
            </p:cNvPr>
            <p:cNvCxnSpPr>
              <a:cxnSpLocks/>
              <a:stCxn id="169" idx="3"/>
              <a:endCxn id="97" idx="7"/>
            </p:cNvCxnSpPr>
            <p:nvPr/>
          </p:nvCxnSpPr>
          <p:spPr>
            <a:xfrm flipH="1">
              <a:off x="8021497" y="2915226"/>
              <a:ext cx="1396589" cy="131558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7" name="直線コネクタ 226">
              <a:extLst>
                <a:ext uri="{FF2B5EF4-FFF2-40B4-BE49-F238E27FC236}">
                  <a16:creationId xmlns:a16="http://schemas.microsoft.com/office/drawing/2014/main" id="{791EEAB1-6630-3946-8C84-178DDA685C9E}"/>
                </a:ext>
              </a:extLst>
            </p:cNvPr>
            <p:cNvCxnSpPr>
              <a:cxnSpLocks/>
              <a:stCxn id="110" idx="1"/>
              <a:endCxn id="97" idx="5"/>
            </p:cNvCxnSpPr>
            <p:nvPr/>
          </p:nvCxnSpPr>
          <p:spPr>
            <a:xfrm flipH="1" flipV="1">
              <a:off x="8021497" y="4625416"/>
              <a:ext cx="469486" cy="487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0" name="直線コネクタ 229">
              <a:extLst>
                <a:ext uri="{FF2B5EF4-FFF2-40B4-BE49-F238E27FC236}">
                  <a16:creationId xmlns:a16="http://schemas.microsoft.com/office/drawing/2014/main" id="{B6B6730C-FC35-424A-93BE-693163B26723}"/>
                </a:ext>
              </a:extLst>
            </p:cNvPr>
            <p:cNvCxnSpPr>
              <a:cxnSpLocks/>
              <a:stCxn id="110" idx="7"/>
              <a:endCxn id="171" idx="3"/>
            </p:cNvCxnSpPr>
            <p:nvPr/>
          </p:nvCxnSpPr>
          <p:spPr>
            <a:xfrm flipV="1">
              <a:off x="8885593" y="4625416"/>
              <a:ext cx="532493" cy="487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3" name="直線コネクタ 232">
              <a:extLst>
                <a:ext uri="{FF2B5EF4-FFF2-40B4-BE49-F238E27FC236}">
                  <a16:creationId xmlns:a16="http://schemas.microsoft.com/office/drawing/2014/main" id="{110C968D-CC98-5D44-8A56-B4BF921F54AD}"/>
                </a:ext>
              </a:extLst>
            </p:cNvPr>
            <p:cNvCxnSpPr>
              <a:cxnSpLocks/>
              <a:stCxn id="101" idx="6"/>
              <a:endCxn id="173" idx="2"/>
            </p:cNvCxnSpPr>
            <p:nvPr/>
          </p:nvCxnSpPr>
          <p:spPr>
            <a:xfrm>
              <a:off x="8103223" y="6156303"/>
              <a:ext cx="123313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6" name="直線コネクタ 235">
              <a:extLst>
                <a:ext uri="{FF2B5EF4-FFF2-40B4-BE49-F238E27FC236}">
                  <a16:creationId xmlns:a16="http://schemas.microsoft.com/office/drawing/2014/main" id="{C2F2240D-D211-B04D-9D1D-925D1690CED3}"/>
                </a:ext>
              </a:extLst>
            </p:cNvPr>
            <p:cNvCxnSpPr>
              <a:cxnSpLocks/>
              <a:stCxn id="110" idx="5"/>
              <a:endCxn id="173" idx="1"/>
            </p:cNvCxnSpPr>
            <p:nvPr/>
          </p:nvCxnSpPr>
          <p:spPr>
            <a:xfrm>
              <a:off x="8885593" y="5507514"/>
              <a:ext cx="532493" cy="45148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9" name="直線コネクタ 238">
              <a:extLst>
                <a:ext uri="{FF2B5EF4-FFF2-40B4-BE49-F238E27FC236}">
                  <a16:creationId xmlns:a16="http://schemas.microsoft.com/office/drawing/2014/main" id="{F0AC8CB3-84DF-B644-92BD-752064349022}"/>
                </a:ext>
              </a:extLst>
            </p:cNvPr>
            <p:cNvCxnSpPr>
              <a:cxnSpLocks/>
              <a:stCxn id="110" idx="3"/>
              <a:endCxn id="101" idx="7"/>
            </p:cNvCxnSpPr>
            <p:nvPr/>
          </p:nvCxnSpPr>
          <p:spPr>
            <a:xfrm flipH="1">
              <a:off x="8021497" y="5507514"/>
              <a:ext cx="469486" cy="45148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43" name="円/楕円 242">
            <a:extLst>
              <a:ext uri="{FF2B5EF4-FFF2-40B4-BE49-F238E27FC236}">
                <a16:creationId xmlns:a16="http://schemas.microsoft.com/office/drawing/2014/main" id="{80745CBE-84B2-2C41-8008-7472AF67FF8C}"/>
              </a:ext>
            </a:extLst>
          </p:cNvPr>
          <p:cNvSpPr/>
          <p:nvPr/>
        </p:nvSpPr>
        <p:spPr>
          <a:xfrm>
            <a:off x="335360" y="188640"/>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0</a:t>
            </a:r>
            <a:endParaRPr kumimoji="1" lang="ja-JP" altLang="en-US" sz="1400" dirty="0" err="1">
              <a:solidFill>
                <a:schemeClr val="tx1"/>
              </a:solidFill>
            </a:endParaRPr>
          </a:p>
        </p:txBody>
      </p:sp>
      <p:sp>
        <p:nvSpPr>
          <p:cNvPr id="244" name="正方形/長方形 243">
            <a:extLst>
              <a:ext uri="{FF2B5EF4-FFF2-40B4-BE49-F238E27FC236}">
                <a16:creationId xmlns:a16="http://schemas.microsoft.com/office/drawing/2014/main" id="{1ADCDFD6-2AE5-7548-82ED-410FA6368408}"/>
              </a:ext>
            </a:extLst>
          </p:cNvPr>
          <p:cNvSpPr/>
          <p:nvPr/>
        </p:nvSpPr>
        <p:spPr>
          <a:xfrm>
            <a:off x="983432" y="260648"/>
            <a:ext cx="1417777"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400">
                <a:solidFill>
                  <a:schemeClr val="tx1"/>
                </a:solidFill>
              </a:rPr>
              <a:t>ノード</a:t>
            </a:r>
            <a:endParaRPr kumimoji="1" lang="ja-JP" altLang="en-US" sz="1400">
              <a:solidFill>
                <a:schemeClr val="tx1"/>
              </a:solidFill>
            </a:endParaRPr>
          </a:p>
        </p:txBody>
      </p:sp>
      <p:cxnSp>
        <p:nvCxnSpPr>
          <p:cNvPr id="245" name="直線コネクタ 244">
            <a:extLst>
              <a:ext uri="{FF2B5EF4-FFF2-40B4-BE49-F238E27FC236}">
                <a16:creationId xmlns:a16="http://schemas.microsoft.com/office/drawing/2014/main" id="{1CB16227-122B-BD44-95CB-56FE464BD825}"/>
              </a:ext>
            </a:extLst>
          </p:cNvPr>
          <p:cNvCxnSpPr>
            <a:cxnSpLocks/>
            <a:stCxn id="92" idx="6"/>
            <a:endCxn id="93" idx="2"/>
          </p:cNvCxnSpPr>
          <p:nvPr/>
        </p:nvCxnSpPr>
        <p:spPr>
          <a:xfrm>
            <a:off x="6294022" y="2717921"/>
            <a:ext cx="117013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8" name="直線コネクタ 247">
            <a:extLst>
              <a:ext uri="{FF2B5EF4-FFF2-40B4-BE49-F238E27FC236}">
                <a16:creationId xmlns:a16="http://schemas.microsoft.com/office/drawing/2014/main" id="{4457214A-BAA7-B441-87CC-59173A1560C6}"/>
              </a:ext>
            </a:extLst>
          </p:cNvPr>
          <p:cNvCxnSpPr>
            <a:cxnSpLocks/>
            <a:stCxn id="169" idx="6"/>
            <a:endCxn id="170" idx="2"/>
          </p:cNvCxnSpPr>
          <p:nvPr/>
        </p:nvCxnSpPr>
        <p:spPr>
          <a:xfrm>
            <a:off x="9813413" y="2717921"/>
            <a:ext cx="117013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51" name="円/楕円 250">
            <a:extLst>
              <a:ext uri="{FF2B5EF4-FFF2-40B4-BE49-F238E27FC236}">
                <a16:creationId xmlns:a16="http://schemas.microsoft.com/office/drawing/2014/main" id="{6FF3632E-F43B-BD4E-9E3E-055E91212D6F}"/>
              </a:ext>
            </a:extLst>
          </p:cNvPr>
          <p:cNvSpPr/>
          <p:nvPr/>
        </p:nvSpPr>
        <p:spPr>
          <a:xfrm>
            <a:off x="263352" y="1124744"/>
            <a:ext cx="558062" cy="558062"/>
          </a:xfrm>
          <a:prstGeom prst="ellipse">
            <a:avLst/>
          </a:prstGeom>
          <a:solidFill>
            <a:schemeClr val="bg1"/>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13</a:t>
            </a:r>
            <a:endParaRPr kumimoji="1" lang="ja-JP" altLang="en-US" sz="1400" dirty="0" err="1">
              <a:solidFill>
                <a:schemeClr val="tx1"/>
              </a:solidFill>
            </a:endParaRPr>
          </a:p>
        </p:txBody>
      </p:sp>
      <p:sp>
        <p:nvSpPr>
          <p:cNvPr id="252" name="正方形/長方形 251">
            <a:extLst>
              <a:ext uri="{FF2B5EF4-FFF2-40B4-BE49-F238E27FC236}">
                <a16:creationId xmlns:a16="http://schemas.microsoft.com/office/drawing/2014/main" id="{23C5D8F2-4325-C241-89A1-33CD385A6889}"/>
              </a:ext>
            </a:extLst>
          </p:cNvPr>
          <p:cNvSpPr/>
          <p:nvPr/>
        </p:nvSpPr>
        <p:spPr>
          <a:xfrm>
            <a:off x="911424" y="1196752"/>
            <a:ext cx="1872208"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400">
                <a:solidFill>
                  <a:schemeClr val="tx1"/>
                </a:solidFill>
              </a:rPr>
              <a:t>スタートノード</a:t>
            </a:r>
            <a:endParaRPr kumimoji="1" lang="ja-JP" altLang="en-US" sz="1400">
              <a:solidFill>
                <a:schemeClr val="tx1"/>
              </a:solidFill>
            </a:endParaRPr>
          </a:p>
        </p:txBody>
      </p:sp>
    </p:spTree>
    <p:extLst>
      <p:ext uri="{BB962C8B-B14F-4D97-AF65-F5344CB8AC3E}">
        <p14:creationId xmlns:p14="http://schemas.microsoft.com/office/powerpoint/2010/main" val="410037689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5812B802-AB3C-FE45-A557-A447293C14B9}"/>
              </a:ext>
            </a:extLst>
          </p:cNvPr>
          <p:cNvPicPr>
            <a:picLocks noChangeAspect="1"/>
          </p:cNvPicPr>
          <p:nvPr/>
        </p:nvPicPr>
        <p:blipFill>
          <a:blip r:embed="rId2"/>
          <a:stretch>
            <a:fillRect/>
          </a:stretch>
        </p:blipFill>
        <p:spPr>
          <a:xfrm>
            <a:off x="1936750" y="266700"/>
            <a:ext cx="8318500" cy="6324600"/>
          </a:xfrm>
          <a:prstGeom prst="rect">
            <a:avLst/>
          </a:prstGeom>
        </p:spPr>
      </p:pic>
    </p:spTree>
    <p:extLst>
      <p:ext uri="{BB962C8B-B14F-4D97-AF65-F5344CB8AC3E}">
        <p14:creationId xmlns:p14="http://schemas.microsoft.com/office/powerpoint/2010/main" val="70288023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正方形/長方形 67">
            <a:extLst>
              <a:ext uri="{FF2B5EF4-FFF2-40B4-BE49-F238E27FC236}">
                <a16:creationId xmlns:a16="http://schemas.microsoft.com/office/drawing/2014/main" id="{352CE438-4AF5-C841-B571-13EE86D45C3F}"/>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コース</a:t>
            </a:r>
          </a:p>
        </p:txBody>
      </p:sp>
      <p:pic>
        <p:nvPicPr>
          <p:cNvPr id="6" name="図 5">
            <a:extLst>
              <a:ext uri="{FF2B5EF4-FFF2-40B4-BE49-F238E27FC236}">
                <a16:creationId xmlns:a16="http://schemas.microsoft.com/office/drawing/2014/main" id="{C829D865-5506-F741-9520-66295EDEAAF8}"/>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rot="16200000">
            <a:off x="1237773" y="747842"/>
            <a:ext cx="5096083" cy="6858000"/>
          </a:xfrm>
          <a:prstGeom prst="rect">
            <a:avLst/>
          </a:prstGeom>
        </p:spPr>
      </p:pic>
      <p:pic>
        <p:nvPicPr>
          <p:cNvPr id="4" name="図 3">
            <a:extLst>
              <a:ext uri="{FF2B5EF4-FFF2-40B4-BE49-F238E27FC236}">
                <a16:creationId xmlns:a16="http://schemas.microsoft.com/office/drawing/2014/main" id="{7997DA1C-6DAE-844F-88ED-2689B990BFBF}"/>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rot="10800000">
            <a:off x="7248128" y="2780928"/>
            <a:ext cx="4209936" cy="2778634"/>
          </a:xfrm>
          <a:prstGeom prst="rect">
            <a:avLst/>
          </a:prstGeom>
        </p:spPr>
      </p:pic>
      <p:cxnSp>
        <p:nvCxnSpPr>
          <p:cNvPr id="5" name="直線コネクタ 4">
            <a:extLst>
              <a:ext uri="{FF2B5EF4-FFF2-40B4-BE49-F238E27FC236}">
                <a16:creationId xmlns:a16="http://schemas.microsoft.com/office/drawing/2014/main" id="{364D0A49-905D-B94A-9FE7-41B201811D26}"/>
              </a:ext>
            </a:extLst>
          </p:cNvPr>
          <p:cNvCxnSpPr/>
          <p:nvPr/>
        </p:nvCxnSpPr>
        <p:spPr>
          <a:xfrm>
            <a:off x="0" y="0"/>
            <a:ext cx="12192000" cy="685800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589732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 3">
            <a:extLst>
              <a:ext uri="{FF2B5EF4-FFF2-40B4-BE49-F238E27FC236}">
                <a16:creationId xmlns:a16="http://schemas.microsoft.com/office/drawing/2014/main" id="{A7E5639A-A241-BD45-AEB6-5B9189F60995}"/>
              </a:ext>
            </a:extLst>
          </p:cNvPr>
          <p:cNvGraphicFramePr>
            <a:graphicFrameLocks noGrp="1"/>
          </p:cNvGraphicFramePr>
          <p:nvPr>
            <p:extLst>
              <p:ext uri="{D42A27DB-BD31-4B8C-83A1-F6EECF244321}">
                <p14:modId xmlns:p14="http://schemas.microsoft.com/office/powerpoint/2010/main" val="4276592275"/>
              </p:ext>
            </p:extLst>
          </p:nvPr>
        </p:nvGraphicFramePr>
        <p:xfrm>
          <a:off x="1271464" y="404665"/>
          <a:ext cx="8496944" cy="6192684"/>
        </p:xfrm>
        <a:graphic>
          <a:graphicData uri="http://schemas.openxmlformats.org/drawingml/2006/table">
            <a:tbl>
              <a:tblPr firstRow="1" bandRow="1">
                <a:tableStyleId>{5940675A-B579-460E-94D1-54222C63F5DA}</a:tableStyleId>
              </a:tblPr>
              <a:tblGrid>
                <a:gridCol w="7200800">
                  <a:extLst>
                    <a:ext uri="{9D8B030D-6E8A-4147-A177-3AD203B41FA5}">
                      <a16:colId xmlns:a16="http://schemas.microsoft.com/office/drawing/2014/main" val="272689822"/>
                    </a:ext>
                  </a:extLst>
                </a:gridCol>
                <a:gridCol w="1296144">
                  <a:extLst>
                    <a:ext uri="{9D8B030D-6E8A-4147-A177-3AD203B41FA5}">
                      <a16:colId xmlns:a16="http://schemas.microsoft.com/office/drawing/2014/main" val="2242984050"/>
                    </a:ext>
                  </a:extLst>
                </a:gridCol>
              </a:tblGrid>
              <a:tr h="516057">
                <a:tc>
                  <a:txBody>
                    <a:bodyPr/>
                    <a:lstStyle/>
                    <a:p>
                      <a:pPr algn="ctr"/>
                      <a:r>
                        <a:rPr kumimoji="1" lang="ja-JP" altLang="en-US" sz="1400">
                          <a:latin typeface="+mn-ea"/>
                          <a:ea typeface="+mn-ea"/>
                        </a:rPr>
                        <a:t>基本機能</a:t>
                      </a:r>
                    </a:p>
                  </a:txBody>
                  <a:tcPr anchor="ctr"/>
                </a:tc>
                <a:tc>
                  <a:txBody>
                    <a:bodyPr/>
                    <a:lstStyle/>
                    <a:p>
                      <a:pPr algn="ctr"/>
                      <a:endParaRPr kumimoji="1" lang="ja-JP" altLang="en-US" sz="1400">
                        <a:latin typeface="+mn-ea"/>
                        <a:ea typeface="+mn-ea"/>
                      </a:endParaRPr>
                    </a:p>
                  </a:txBody>
                  <a:tcPr anchor="ctr"/>
                </a:tc>
                <a:extLst>
                  <a:ext uri="{0D108BD9-81ED-4DB2-BD59-A6C34878D82A}">
                    <a16:rowId xmlns:a16="http://schemas.microsoft.com/office/drawing/2014/main" val="2183563993"/>
                  </a:ext>
                </a:extLst>
              </a:tr>
              <a:tr h="516057">
                <a:tc>
                  <a:txBody>
                    <a:bodyPr/>
                    <a:lstStyle/>
                    <a:p>
                      <a:r>
                        <a:rPr lang="ja-JP" altLang="en-US" sz="1400">
                          <a:solidFill>
                            <a:schemeClr val="tx1"/>
                          </a:solidFill>
                        </a:rPr>
                        <a:t>走行する</a:t>
                      </a:r>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2842495532"/>
                  </a:ext>
                </a:extLst>
              </a:tr>
              <a:tr h="516057">
                <a:tc>
                  <a:txBody>
                    <a:bodyPr/>
                    <a:lstStyle/>
                    <a:p>
                      <a:r>
                        <a:rPr lang="ja-JP" altLang="en-US" sz="1400">
                          <a:solidFill>
                            <a:schemeClr val="tx1"/>
                          </a:solidFill>
                        </a:rPr>
                        <a:t>ラインをトレースする</a:t>
                      </a:r>
                      <a:endParaRPr lang="ja-JP" altLang="en-US" sz="1400">
                        <a:latin typeface="+mn-ea"/>
                        <a:ea typeface="+mn-ea"/>
                      </a:endParaRPr>
                    </a:p>
                  </a:txBody>
                  <a:tcPr anchor="ctr"/>
                </a:tc>
                <a:tc>
                  <a:txBody>
                    <a:bodyPr/>
                    <a:lstStyle/>
                    <a:p>
                      <a:endParaRPr lang="ja-JP" altLang="en-US" sz="1400">
                        <a:latin typeface="+mn-ea"/>
                        <a:ea typeface="+mn-ea"/>
                      </a:endParaRPr>
                    </a:p>
                  </a:txBody>
                  <a:tcPr anchor="ctr"/>
                </a:tc>
                <a:extLst>
                  <a:ext uri="{0D108BD9-81ED-4DB2-BD59-A6C34878D82A}">
                    <a16:rowId xmlns:a16="http://schemas.microsoft.com/office/drawing/2014/main" val="54760614"/>
                  </a:ext>
                </a:extLst>
              </a:tr>
              <a:tr h="516057">
                <a:tc>
                  <a:txBody>
                    <a:bodyPr/>
                    <a:lstStyle/>
                    <a:p>
                      <a:pPr algn="l"/>
                      <a:r>
                        <a:rPr lang="ja-JP" altLang="en-US" sz="1400">
                          <a:solidFill>
                            <a:schemeClr val="tx1"/>
                          </a:solidFill>
                        </a:rPr>
                        <a:t>青色ラインを推定する</a:t>
                      </a:r>
                      <a:endParaRPr kumimoji="1" lang="ja-JP" altLang="en-US" sz="1400" dirty="0">
                        <a:latin typeface="+mn-ea"/>
                        <a:ea typeface="+mn-ea"/>
                      </a:endParaRPr>
                    </a:p>
                  </a:txBody>
                  <a:tcPr anchor="ctr"/>
                </a:tc>
                <a:tc>
                  <a:txBody>
                    <a:bodyPr/>
                    <a:lstStyle/>
                    <a:p>
                      <a:pPr algn="l"/>
                      <a:endParaRPr kumimoji="1" lang="ja-JP" altLang="en-US" sz="1400" dirty="0">
                        <a:latin typeface="+mn-ea"/>
                        <a:ea typeface="+mn-ea"/>
                      </a:endParaRPr>
                    </a:p>
                  </a:txBody>
                  <a:tcPr anchor="ctr"/>
                </a:tc>
                <a:extLst>
                  <a:ext uri="{0D108BD9-81ED-4DB2-BD59-A6C34878D82A}">
                    <a16:rowId xmlns:a16="http://schemas.microsoft.com/office/drawing/2014/main" val="3633525649"/>
                  </a:ext>
                </a:extLst>
              </a:tr>
              <a:tr h="516057">
                <a:tc>
                  <a:txBody>
                    <a:bodyPr/>
                    <a:lstStyle/>
                    <a:p>
                      <a:r>
                        <a:rPr lang="ja-JP" altLang="en-US" sz="1400">
                          <a:solidFill>
                            <a:schemeClr val="tx1"/>
                          </a:solidFill>
                        </a:rPr>
                        <a:t>自己位置を推定する</a:t>
                      </a:r>
                      <a:endParaRPr lang="ja-JP" altLang="en-US" sz="1400">
                        <a:latin typeface="+mn-ea"/>
                        <a:ea typeface="+mn-ea"/>
                      </a:endParaRPr>
                    </a:p>
                  </a:txBody>
                  <a:tcPr anchor="ctr"/>
                </a:tc>
                <a:tc>
                  <a:txBody>
                    <a:bodyPr/>
                    <a:lstStyle/>
                    <a:p>
                      <a:endParaRPr lang="ja-JP" altLang="en-US" sz="1400">
                        <a:latin typeface="+mn-ea"/>
                        <a:ea typeface="+mn-ea"/>
                      </a:endParaRPr>
                    </a:p>
                  </a:txBody>
                  <a:tcPr anchor="ctr"/>
                </a:tc>
                <a:extLst>
                  <a:ext uri="{0D108BD9-81ED-4DB2-BD59-A6C34878D82A}">
                    <a16:rowId xmlns:a16="http://schemas.microsoft.com/office/drawing/2014/main" val="1317954445"/>
                  </a:ext>
                </a:extLst>
              </a:tr>
              <a:tr h="51605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400">
                          <a:solidFill>
                            <a:schemeClr val="tx1"/>
                          </a:solidFill>
                        </a:rPr>
                        <a:t>コースに復帰する</a:t>
                      </a:r>
                      <a:endParaRPr kumimoji="1" lang="en-US" altLang="ja-JP" sz="1400" dirty="0">
                        <a:latin typeface="+mn-ea"/>
                        <a:ea typeface="+mn-ea"/>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400" dirty="0">
                        <a:latin typeface="+mn-ea"/>
                        <a:ea typeface="+mn-ea"/>
                      </a:endParaRPr>
                    </a:p>
                  </a:txBody>
                  <a:tcPr anchor="ctr"/>
                </a:tc>
                <a:extLst>
                  <a:ext uri="{0D108BD9-81ED-4DB2-BD59-A6C34878D82A}">
                    <a16:rowId xmlns:a16="http://schemas.microsoft.com/office/drawing/2014/main" val="4092169099"/>
                  </a:ext>
                </a:extLst>
              </a:tr>
              <a:tr h="516057">
                <a:tc>
                  <a:txBody>
                    <a:bodyPr/>
                    <a:lstStyle/>
                    <a:p>
                      <a:r>
                        <a:rPr lang="ja-JP" altLang="en-US" sz="1400">
                          <a:solidFill>
                            <a:schemeClr val="tx1"/>
                          </a:solidFill>
                        </a:rPr>
                        <a:t>数字カードの数字を推定する</a:t>
                      </a:r>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3390281471"/>
                  </a:ext>
                </a:extLst>
              </a:tr>
              <a:tr h="516057">
                <a:tc>
                  <a:txBody>
                    <a:bodyPr/>
                    <a:lstStyle/>
                    <a:p>
                      <a:r>
                        <a:rPr lang="ja-JP" altLang="en-US" sz="1400">
                          <a:solidFill>
                            <a:schemeClr val="tx1"/>
                          </a:solidFill>
                        </a:rPr>
                        <a:t>ブロックが配置されたカラーサークルの位置とブロックの色を推定する</a:t>
                      </a:r>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3836846688"/>
                  </a:ext>
                </a:extLst>
              </a:tr>
              <a:tr h="516057">
                <a:tc>
                  <a:txBody>
                    <a:bodyPr/>
                    <a:lstStyle/>
                    <a:p>
                      <a:r>
                        <a:rPr lang="ja-JP" altLang="en-US" sz="1400">
                          <a:solidFill>
                            <a:schemeClr val="tx1"/>
                          </a:solidFill>
                        </a:rPr>
                        <a:t>各交点サークルに置かれたブロックの色を推定する</a:t>
                      </a:r>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3284702842"/>
                  </a:ext>
                </a:extLst>
              </a:tr>
              <a:tr h="516057">
                <a:tc>
                  <a:txBody>
                    <a:bodyPr/>
                    <a:lstStyle/>
                    <a:p>
                      <a:r>
                        <a:rPr lang="ja-JP" altLang="en-US" sz="1400">
                          <a:solidFill>
                            <a:schemeClr val="tx1"/>
                          </a:solidFill>
                        </a:rPr>
                        <a:t>運搬経路を探索する</a:t>
                      </a:r>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792358313"/>
                  </a:ext>
                </a:extLst>
              </a:tr>
              <a:tr h="516057">
                <a:tc>
                  <a:txBody>
                    <a:bodyPr/>
                    <a:lstStyle/>
                    <a:p>
                      <a:r>
                        <a:rPr lang="ja-JP" altLang="en-US" sz="1400">
                          <a:solidFill>
                            <a:schemeClr val="tx1"/>
                          </a:solidFill>
                        </a:rPr>
                        <a:t>ブロックを運ぶ</a:t>
                      </a:r>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2144597821"/>
                  </a:ext>
                </a:extLst>
              </a:tr>
              <a:tr h="516057">
                <a:tc>
                  <a:txBody>
                    <a:bodyPr/>
                    <a:lstStyle/>
                    <a:p>
                      <a:r>
                        <a:rPr kumimoji="1" lang="ja-JP" altLang="en-US" sz="1400">
                          <a:latin typeface="+mn-ea"/>
                          <a:ea typeface="+mn-ea"/>
                        </a:rPr>
                        <a:t>情報を送受信する</a:t>
                      </a: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884923853"/>
                  </a:ext>
                </a:extLst>
              </a:tr>
            </a:tbl>
          </a:graphicData>
        </a:graphic>
      </p:graphicFrame>
    </p:spTree>
    <p:extLst>
      <p:ext uri="{BB962C8B-B14F-4D97-AF65-F5344CB8AC3E}">
        <p14:creationId xmlns:p14="http://schemas.microsoft.com/office/powerpoint/2010/main" val="1381366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正方形/長方形 67">
            <a:extLst>
              <a:ext uri="{FF2B5EF4-FFF2-40B4-BE49-F238E27FC236}">
                <a16:creationId xmlns:a16="http://schemas.microsoft.com/office/drawing/2014/main" id="{352CE438-4AF5-C841-B571-13EE86D45C3F}"/>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dirty="0">
                <a:solidFill>
                  <a:schemeClr val="tx1"/>
                </a:solidFill>
              </a:rPr>
              <a:t>L</a:t>
            </a:r>
            <a:r>
              <a:rPr kumimoji="1" lang="ja-JP" altLang="en-US">
                <a:solidFill>
                  <a:schemeClr val="tx1"/>
                </a:solidFill>
              </a:rPr>
              <a:t>コース・エリア</a:t>
            </a:r>
          </a:p>
        </p:txBody>
      </p:sp>
      <p:pic>
        <p:nvPicPr>
          <p:cNvPr id="6" name="図 5">
            <a:extLst>
              <a:ext uri="{FF2B5EF4-FFF2-40B4-BE49-F238E27FC236}">
                <a16:creationId xmlns:a16="http://schemas.microsoft.com/office/drawing/2014/main" id="{C829D865-5506-F741-9520-66295EDEAAF8}"/>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2167218" y="2005"/>
            <a:ext cx="8640012" cy="6912358"/>
          </a:xfrm>
          <a:prstGeom prst="rect">
            <a:avLst/>
          </a:prstGeom>
        </p:spPr>
      </p:pic>
      <p:sp>
        <p:nvSpPr>
          <p:cNvPr id="3" name="正方形/長方形 2">
            <a:extLst>
              <a:ext uri="{FF2B5EF4-FFF2-40B4-BE49-F238E27FC236}">
                <a16:creationId xmlns:a16="http://schemas.microsoft.com/office/drawing/2014/main" id="{8DF844A2-2068-4442-8F1D-A475ECF06C7F}"/>
              </a:ext>
            </a:extLst>
          </p:cNvPr>
          <p:cNvSpPr/>
          <p:nvPr/>
        </p:nvSpPr>
        <p:spPr>
          <a:xfrm>
            <a:off x="7248128" y="332656"/>
            <a:ext cx="3456384" cy="1080120"/>
          </a:xfrm>
          <a:prstGeom prst="rect">
            <a:avLst/>
          </a:prstGeom>
          <a:solidFill>
            <a:schemeClr val="bg1">
              <a:alpha val="73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dirty="0">
                <a:solidFill>
                  <a:schemeClr val="tx1"/>
                </a:solidFill>
              </a:rPr>
              <a:t>1st</a:t>
            </a:r>
            <a:r>
              <a:rPr kumimoji="1" lang="ja-JP" altLang="en-US">
                <a:solidFill>
                  <a:schemeClr val="tx1"/>
                </a:solidFill>
              </a:rPr>
              <a:t>ストレート</a:t>
            </a:r>
            <a:endParaRPr kumimoji="1" lang="ja-JP" altLang="en-US" dirty="0" err="1">
              <a:solidFill>
                <a:schemeClr val="tx1"/>
              </a:solidFill>
            </a:endParaRPr>
          </a:p>
        </p:txBody>
      </p:sp>
      <p:sp>
        <p:nvSpPr>
          <p:cNvPr id="51" name="正方形/長方形 50">
            <a:extLst>
              <a:ext uri="{FF2B5EF4-FFF2-40B4-BE49-F238E27FC236}">
                <a16:creationId xmlns:a16="http://schemas.microsoft.com/office/drawing/2014/main" id="{7ED74D48-FA2B-7C47-A225-4E17D78C1E9A}"/>
              </a:ext>
            </a:extLst>
          </p:cNvPr>
          <p:cNvSpPr/>
          <p:nvPr/>
        </p:nvSpPr>
        <p:spPr>
          <a:xfrm>
            <a:off x="5735960" y="351110"/>
            <a:ext cx="1512168" cy="1709738"/>
          </a:xfrm>
          <a:prstGeom prst="rect">
            <a:avLst/>
          </a:prstGeom>
          <a:solidFill>
            <a:schemeClr val="bg1">
              <a:alpha val="73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altLang="ja-JP" dirty="0">
                <a:solidFill>
                  <a:schemeClr val="tx1"/>
                </a:solidFill>
              </a:rPr>
              <a:t>1st</a:t>
            </a:r>
            <a:r>
              <a:rPr lang="ja-JP" altLang="en-US">
                <a:solidFill>
                  <a:schemeClr val="tx1"/>
                </a:solidFill>
              </a:rPr>
              <a:t>コーナー</a:t>
            </a:r>
            <a:endParaRPr kumimoji="1" lang="ja-JP" altLang="en-US" dirty="0" err="1">
              <a:solidFill>
                <a:schemeClr val="tx1"/>
              </a:solidFill>
            </a:endParaRPr>
          </a:p>
        </p:txBody>
      </p:sp>
      <p:sp>
        <p:nvSpPr>
          <p:cNvPr id="54" name="正方形/長方形 53">
            <a:extLst>
              <a:ext uri="{FF2B5EF4-FFF2-40B4-BE49-F238E27FC236}">
                <a16:creationId xmlns:a16="http://schemas.microsoft.com/office/drawing/2014/main" id="{1341715F-1681-874D-B894-756AEE60D52F}"/>
              </a:ext>
            </a:extLst>
          </p:cNvPr>
          <p:cNvSpPr/>
          <p:nvPr/>
        </p:nvSpPr>
        <p:spPr>
          <a:xfrm rot="16200000">
            <a:off x="4943872" y="2579138"/>
            <a:ext cx="2016224" cy="1008112"/>
          </a:xfrm>
          <a:prstGeom prst="rect">
            <a:avLst/>
          </a:prstGeom>
          <a:solidFill>
            <a:schemeClr val="bg1">
              <a:alpha val="73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dirty="0">
                <a:solidFill>
                  <a:schemeClr val="tx1"/>
                </a:solidFill>
              </a:rPr>
              <a:t>2nd</a:t>
            </a:r>
            <a:r>
              <a:rPr kumimoji="1" lang="ja-JP" altLang="en-US">
                <a:solidFill>
                  <a:schemeClr val="tx1"/>
                </a:solidFill>
              </a:rPr>
              <a:t>ストレート</a:t>
            </a:r>
            <a:endParaRPr kumimoji="1" lang="ja-JP" altLang="en-US" dirty="0" err="1">
              <a:solidFill>
                <a:schemeClr val="tx1"/>
              </a:solidFill>
            </a:endParaRPr>
          </a:p>
        </p:txBody>
      </p:sp>
      <p:sp>
        <p:nvSpPr>
          <p:cNvPr id="55" name="正方形/長方形 54">
            <a:extLst>
              <a:ext uri="{FF2B5EF4-FFF2-40B4-BE49-F238E27FC236}">
                <a16:creationId xmlns:a16="http://schemas.microsoft.com/office/drawing/2014/main" id="{5617F827-D7F4-6C42-B9D0-F2EC0901575D}"/>
              </a:ext>
            </a:extLst>
          </p:cNvPr>
          <p:cNvSpPr/>
          <p:nvPr/>
        </p:nvSpPr>
        <p:spPr>
          <a:xfrm>
            <a:off x="5447928" y="4090934"/>
            <a:ext cx="1872208" cy="1930353"/>
          </a:xfrm>
          <a:prstGeom prst="rect">
            <a:avLst/>
          </a:prstGeom>
          <a:solidFill>
            <a:schemeClr val="bg1">
              <a:alpha val="73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altLang="ja-JP" dirty="0">
                <a:solidFill>
                  <a:schemeClr val="tx1"/>
                </a:solidFill>
              </a:rPr>
              <a:t>2nd</a:t>
            </a:r>
            <a:r>
              <a:rPr lang="ja-JP" altLang="en-US">
                <a:solidFill>
                  <a:schemeClr val="tx1"/>
                </a:solidFill>
              </a:rPr>
              <a:t>コーナー</a:t>
            </a:r>
            <a:endParaRPr kumimoji="1" lang="ja-JP" altLang="en-US" dirty="0" err="1">
              <a:solidFill>
                <a:schemeClr val="tx1"/>
              </a:solidFill>
            </a:endParaRPr>
          </a:p>
        </p:txBody>
      </p:sp>
      <p:sp>
        <p:nvSpPr>
          <p:cNvPr id="57" name="正方形/長方形 56">
            <a:extLst>
              <a:ext uri="{FF2B5EF4-FFF2-40B4-BE49-F238E27FC236}">
                <a16:creationId xmlns:a16="http://schemas.microsoft.com/office/drawing/2014/main" id="{729F02FD-B373-5449-8AFF-C3AA8B010914}"/>
              </a:ext>
            </a:extLst>
          </p:cNvPr>
          <p:cNvSpPr/>
          <p:nvPr/>
        </p:nvSpPr>
        <p:spPr>
          <a:xfrm rot="16200000">
            <a:off x="7067016" y="5045901"/>
            <a:ext cx="1226321" cy="720082"/>
          </a:xfrm>
          <a:prstGeom prst="rect">
            <a:avLst/>
          </a:prstGeom>
          <a:solidFill>
            <a:schemeClr val="bg1">
              <a:alpha val="73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sz="1200" dirty="0">
                <a:solidFill>
                  <a:schemeClr val="tx1"/>
                </a:solidFill>
              </a:rPr>
              <a:t>3rd</a:t>
            </a:r>
            <a:r>
              <a:rPr kumimoji="1" lang="ja-JP" altLang="en-US" sz="1200">
                <a:solidFill>
                  <a:schemeClr val="tx1"/>
                </a:solidFill>
              </a:rPr>
              <a:t>ストレート</a:t>
            </a:r>
            <a:endParaRPr kumimoji="1" lang="ja-JP" altLang="en-US" sz="1200" dirty="0" err="1">
              <a:solidFill>
                <a:schemeClr val="tx1"/>
              </a:solidFill>
            </a:endParaRPr>
          </a:p>
        </p:txBody>
      </p:sp>
      <p:sp>
        <p:nvSpPr>
          <p:cNvPr id="69" name="正方形/長方形 68">
            <a:extLst>
              <a:ext uri="{FF2B5EF4-FFF2-40B4-BE49-F238E27FC236}">
                <a16:creationId xmlns:a16="http://schemas.microsoft.com/office/drawing/2014/main" id="{A0A6C345-A48B-B64E-A347-FDCBA2891789}"/>
              </a:ext>
            </a:extLst>
          </p:cNvPr>
          <p:cNvSpPr/>
          <p:nvPr/>
        </p:nvSpPr>
        <p:spPr>
          <a:xfrm>
            <a:off x="8040218" y="3861048"/>
            <a:ext cx="1296142" cy="2158055"/>
          </a:xfrm>
          <a:prstGeom prst="rect">
            <a:avLst/>
          </a:prstGeom>
          <a:solidFill>
            <a:schemeClr val="bg1">
              <a:alpha val="73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altLang="ja-JP" dirty="0">
                <a:solidFill>
                  <a:schemeClr val="tx1"/>
                </a:solidFill>
              </a:rPr>
              <a:t>3</a:t>
            </a:r>
            <a:r>
              <a:rPr lang="en-US" altLang="ja-JP" baseline="30000" dirty="0">
                <a:solidFill>
                  <a:schemeClr val="tx1"/>
                </a:solidFill>
              </a:rPr>
              <a:t>rd</a:t>
            </a:r>
            <a:endParaRPr lang="en-US" altLang="ja-JP" dirty="0">
              <a:solidFill>
                <a:schemeClr val="tx1"/>
              </a:solidFill>
            </a:endParaRPr>
          </a:p>
          <a:p>
            <a:pPr algn="ctr"/>
            <a:r>
              <a:rPr lang="ja-JP" altLang="en-US">
                <a:solidFill>
                  <a:schemeClr val="tx1"/>
                </a:solidFill>
              </a:rPr>
              <a:t>コーナー</a:t>
            </a:r>
            <a:endParaRPr kumimoji="1" lang="ja-JP" altLang="en-US" dirty="0" err="1">
              <a:solidFill>
                <a:schemeClr val="tx1"/>
              </a:solidFill>
            </a:endParaRPr>
          </a:p>
        </p:txBody>
      </p:sp>
      <p:sp>
        <p:nvSpPr>
          <p:cNvPr id="80" name="正方形/長方形 79">
            <a:extLst>
              <a:ext uri="{FF2B5EF4-FFF2-40B4-BE49-F238E27FC236}">
                <a16:creationId xmlns:a16="http://schemas.microsoft.com/office/drawing/2014/main" id="{9D0BAC92-D698-C441-9D69-C9A3C096A187}"/>
              </a:ext>
            </a:extLst>
          </p:cNvPr>
          <p:cNvSpPr/>
          <p:nvPr/>
        </p:nvSpPr>
        <p:spPr>
          <a:xfrm>
            <a:off x="7680177" y="1628800"/>
            <a:ext cx="1512168" cy="2232248"/>
          </a:xfrm>
          <a:prstGeom prst="rect">
            <a:avLst/>
          </a:prstGeom>
          <a:solidFill>
            <a:schemeClr val="bg1">
              <a:alpha val="73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altLang="ja-JP" dirty="0">
                <a:solidFill>
                  <a:schemeClr val="tx1"/>
                </a:solidFill>
              </a:rPr>
              <a:t>4th</a:t>
            </a:r>
            <a:r>
              <a:rPr lang="ja-JP" altLang="en-US">
                <a:solidFill>
                  <a:schemeClr val="tx1"/>
                </a:solidFill>
              </a:rPr>
              <a:t>コーナー</a:t>
            </a:r>
            <a:endParaRPr kumimoji="1" lang="ja-JP" altLang="en-US" dirty="0" err="1">
              <a:solidFill>
                <a:schemeClr val="tx1"/>
              </a:solidFill>
            </a:endParaRPr>
          </a:p>
        </p:txBody>
      </p:sp>
      <p:sp>
        <p:nvSpPr>
          <p:cNvPr id="81" name="正方形/長方形 80">
            <a:extLst>
              <a:ext uri="{FF2B5EF4-FFF2-40B4-BE49-F238E27FC236}">
                <a16:creationId xmlns:a16="http://schemas.microsoft.com/office/drawing/2014/main" id="{A6D642F7-FFD1-D745-95C2-78022DF79264}"/>
              </a:ext>
            </a:extLst>
          </p:cNvPr>
          <p:cNvSpPr/>
          <p:nvPr/>
        </p:nvSpPr>
        <p:spPr>
          <a:xfrm>
            <a:off x="9165416" y="1628800"/>
            <a:ext cx="1610156" cy="1584176"/>
          </a:xfrm>
          <a:prstGeom prst="rect">
            <a:avLst/>
          </a:prstGeom>
          <a:solidFill>
            <a:schemeClr val="bg1">
              <a:alpha val="73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altLang="ja-JP" dirty="0">
                <a:solidFill>
                  <a:schemeClr val="tx1"/>
                </a:solidFill>
              </a:rPr>
              <a:t>5th</a:t>
            </a:r>
            <a:r>
              <a:rPr lang="ja-JP" altLang="en-US">
                <a:solidFill>
                  <a:schemeClr val="tx1"/>
                </a:solidFill>
              </a:rPr>
              <a:t>コーナー</a:t>
            </a:r>
            <a:endParaRPr kumimoji="1" lang="ja-JP" altLang="en-US" dirty="0" err="1">
              <a:solidFill>
                <a:schemeClr val="tx1"/>
              </a:solidFill>
            </a:endParaRPr>
          </a:p>
        </p:txBody>
      </p:sp>
      <p:sp>
        <p:nvSpPr>
          <p:cNvPr id="82" name="正方形/長方形 81">
            <a:extLst>
              <a:ext uri="{FF2B5EF4-FFF2-40B4-BE49-F238E27FC236}">
                <a16:creationId xmlns:a16="http://schemas.microsoft.com/office/drawing/2014/main" id="{9E2907F2-D048-AE43-B5B3-E5813B351498}"/>
              </a:ext>
            </a:extLst>
          </p:cNvPr>
          <p:cNvSpPr/>
          <p:nvPr/>
        </p:nvSpPr>
        <p:spPr>
          <a:xfrm>
            <a:off x="9768407" y="3212976"/>
            <a:ext cx="1007165" cy="720080"/>
          </a:xfrm>
          <a:prstGeom prst="rect">
            <a:avLst/>
          </a:prstGeom>
          <a:solidFill>
            <a:schemeClr val="bg1">
              <a:alpha val="73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dirty="0">
                <a:solidFill>
                  <a:schemeClr val="tx1"/>
                </a:solidFill>
              </a:rPr>
              <a:t>4</a:t>
            </a:r>
            <a:r>
              <a:rPr kumimoji="1" lang="en-US" altLang="ja-JP" baseline="30000" dirty="0">
                <a:solidFill>
                  <a:schemeClr val="tx1"/>
                </a:solidFill>
              </a:rPr>
              <a:t>th</a:t>
            </a:r>
            <a:endParaRPr kumimoji="1" lang="en-US" altLang="ja-JP" dirty="0">
              <a:solidFill>
                <a:schemeClr val="tx1"/>
              </a:solidFill>
            </a:endParaRPr>
          </a:p>
          <a:p>
            <a:pPr algn="ctr"/>
            <a:r>
              <a:rPr kumimoji="1" lang="ja-JP" altLang="en-US" sz="1200">
                <a:solidFill>
                  <a:schemeClr val="tx1"/>
                </a:solidFill>
              </a:rPr>
              <a:t>ストレート</a:t>
            </a:r>
            <a:endParaRPr kumimoji="1" lang="ja-JP" altLang="en-US" sz="1200" dirty="0" err="1">
              <a:solidFill>
                <a:schemeClr val="tx1"/>
              </a:solidFill>
            </a:endParaRPr>
          </a:p>
        </p:txBody>
      </p:sp>
      <p:sp>
        <p:nvSpPr>
          <p:cNvPr id="84" name="正方形/長方形 83">
            <a:extLst>
              <a:ext uri="{FF2B5EF4-FFF2-40B4-BE49-F238E27FC236}">
                <a16:creationId xmlns:a16="http://schemas.microsoft.com/office/drawing/2014/main" id="{DEA63B25-D63F-F247-ADB8-40AE4E44F23B}"/>
              </a:ext>
            </a:extLst>
          </p:cNvPr>
          <p:cNvSpPr/>
          <p:nvPr/>
        </p:nvSpPr>
        <p:spPr>
          <a:xfrm>
            <a:off x="9048328" y="3947289"/>
            <a:ext cx="1728192" cy="2071813"/>
          </a:xfrm>
          <a:prstGeom prst="rect">
            <a:avLst/>
          </a:prstGeom>
          <a:solidFill>
            <a:schemeClr val="accent4">
              <a:lumMod val="20000"/>
              <a:lumOff val="80000"/>
              <a:alpha val="73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altLang="ja-JP" dirty="0">
                <a:solidFill>
                  <a:schemeClr val="tx1"/>
                </a:solidFill>
              </a:rPr>
              <a:t>6th</a:t>
            </a:r>
            <a:r>
              <a:rPr lang="ja-JP" altLang="en-US">
                <a:solidFill>
                  <a:schemeClr val="tx1"/>
                </a:solidFill>
              </a:rPr>
              <a:t>コーナー</a:t>
            </a:r>
            <a:endParaRPr kumimoji="1" lang="ja-JP" altLang="en-US" dirty="0" err="1">
              <a:solidFill>
                <a:schemeClr val="tx1"/>
              </a:solidFill>
            </a:endParaRPr>
          </a:p>
        </p:txBody>
      </p:sp>
      <p:sp>
        <p:nvSpPr>
          <p:cNvPr id="86" name="正方形/長方形 85">
            <a:extLst>
              <a:ext uri="{FF2B5EF4-FFF2-40B4-BE49-F238E27FC236}">
                <a16:creationId xmlns:a16="http://schemas.microsoft.com/office/drawing/2014/main" id="{CE77FD46-F280-8649-939A-47B6B9103B49}"/>
              </a:ext>
            </a:extLst>
          </p:cNvPr>
          <p:cNvSpPr/>
          <p:nvPr/>
        </p:nvSpPr>
        <p:spPr>
          <a:xfrm>
            <a:off x="5482689" y="4953217"/>
            <a:ext cx="3565639" cy="1080120"/>
          </a:xfrm>
          <a:prstGeom prst="rect">
            <a:avLst/>
          </a:prstGeom>
          <a:solidFill>
            <a:schemeClr val="accent4">
              <a:lumMod val="20000"/>
              <a:lumOff val="80000"/>
              <a:alpha val="73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dirty="0">
                <a:solidFill>
                  <a:schemeClr val="tx1"/>
                </a:solidFill>
              </a:rPr>
              <a:t>5th</a:t>
            </a:r>
            <a:r>
              <a:rPr kumimoji="1" lang="ja-JP" altLang="en-US">
                <a:solidFill>
                  <a:schemeClr val="tx1"/>
                </a:solidFill>
              </a:rPr>
              <a:t>ストレート</a:t>
            </a:r>
            <a:endParaRPr kumimoji="1" lang="ja-JP" altLang="en-US" dirty="0" err="1">
              <a:solidFill>
                <a:schemeClr val="tx1"/>
              </a:solidFill>
            </a:endParaRPr>
          </a:p>
        </p:txBody>
      </p:sp>
      <p:sp>
        <p:nvSpPr>
          <p:cNvPr id="87" name="正方形/長方形 86">
            <a:extLst>
              <a:ext uri="{FF2B5EF4-FFF2-40B4-BE49-F238E27FC236}">
                <a16:creationId xmlns:a16="http://schemas.microsoft.com/office/drawing/2014/main" id="{83857398-C628-5445-9E7D-E1B244FF5623}"/>
              </a:ext>
            </a:extLst>
          </p:cNvPr>
          <p:cNvSpPr/>
          <p:nvPr/>
        </p:nvSpPr>
        <p:spPr>
          <a:xfrm>
            <a:off x="4008715" y="4437112"/>
            <a:ext cx="1473025" cy="1567757"/>
          </a:xfrm>
          <a:prstGeom prst="rect">
            <a:avLst/>
          </a:prstGeom>
          <a:solidFill>
            <a:schemeClr val="accent4">
              <a:lumMod val="20000"/>
              <a:lumOff val="80000"/>
              <a:alpha val="73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altLang="ja-JP" dirty="0">
                <a:solidFill>
                  <a:schemeClr val="tx1"/>
                </a:solidFill>
              </a:rPr>
              <a:t>7th</a:t>
            </a:r>
            <a:r>
              <a:rPr lang="ja-JP" altLang="en-US">
                <a:solidFill>
                  <a:schemeClr val="tx1"/>
                </a:solidFill>
              </a:rPr>
              <a:t>コーナー</a:t>
            </a:r>
            <a:endParaRPr kumimoji="1" lang="ja-JP" altLang="en-US" dirty="0" err="1">
              <a:solidFill>
                <a:schemeClr val="tx1"/>
              </a:solidFill>
            </a:endParaRPr>
          </a:p>
        </p:txBody>
      </p:sp>
      <p:sp>
        <p:nvSpPr>
          <p:cNvPr id="88" name="正方形/長方形 87">
            <a:extLst>
              <a:ext uri="{FF2B5EF4-FFF2-40B4-BE49-F238E27FC236}">
                <a16:creationId xmlns:a16="http://schemas.microsoft.com/office/drawing/2014/main" id="{38540397-8698-DF4D-8E47-146194184CDB}"/>
              </a:ext>
            </a:extLst>
          </p:cNvPr>
          <p:cNvSpPr/>
          <p:nvPr/>
        </p:nvSpPr>
        <p:spPr>
          <a:xfrm>
            <a:off x="4008714" y="2852936"/>
            <a:ext cx="1455555" cy="728610"/>
          </a:xfrm>
          <a:prstGeom prst="rect">
            <a:avLst/>
          </a:prstGeom>
          <a:solidFill>
            <a:schemeClr val="accent4">
              <a:lumMod val="20000"/>
              <a:lumOff val="80000"/>
              <a:alpha val="73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altLang="ja-JP" dirty="0">
                <a:solidFill>
                  <a:schemeClr val="tx1"/>
                </a:solidFill>
              </a:rPr>
              <a:t>8th</a:t>
            </a:r>
            <a:r>
              <a:rPr lang="ja-JP" altLang="en-US">
                <a:solidFill>
                  <a:schemeClr val="tx1"/>
                </a:solidFill>
              </a:rPr>
              <a:t>コーナー</a:t>
            </a:r>
            <a:endParaRPr kumimoji="1" lang="ja-JP" altLang="en-US" dirty="0" err="1">
              <a:solidFill>
                <a:schemeClr val="tx1"/>
              </a:solidFill>
            </a:endParaRPr>
          </a:p>
        </p:txBody>
      </p:sp>
      <p:sp>
        <p:nvSpPr>
          <p:cNvPr id="89" name="正方形/長方形 88">
            <a:extLst>
              <a:ext uri="{FF2B5EF4-FFF2-40B4-BE49-F238E27FC236}">
                <a16:creationId xmlns:a16="http://schemas.microsoft.com/office/drawing/2014/main" id="{6190214D-5A09-404E-9534-C99431778C33}"/>
              </a:ext>
            </a:extLst>
          </p:cNvPr>
          <p:cNvSpPr/>
          <p:nvPr/>
        </p:nvSpPr>
        <p:spPr>
          <a:xfrm>
            <a:off x="4007766" y="351111"/>
            <a:ext cx="1921432" cy="2485408"/>
          </a:xfrm>
          <a:prstGeom prst="rect">
            <a:avLst/>
          </a:prstGeom>
          <a:solidFill>
            <a:schemeClr val="accent4">
              <a:lumMod val="20000"/>
              <a:lumOff val="80000"/>
              <a:alpha val="73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altLang="ja-JP" dirty="0">
                <a:solidFill>
                  <a:schemeClr val="tx1"/>
                </a:solidFill>
              </a:rPr>
              <a:t>9th</a:t>
            </a:r>
            <a:r>
              <a:rPr lang="ja-JP" altLang="en-US">
                <a:solidFill>
                  <a:schemeClr val="tx1"/>
                </a:solidFill>
              </a:rPr>
              <a:t>コーナー</a:t>
            </a:r>
            <a:endParaRPr kumimoji="1" lang="ja-JP" altLang="en-US" dirty="0" err="1">
              <a:solidFill>
                <a:schemeClr val="tx1"/>
              </a:solidFill>
            </a:endParaRPr>
          </a:p>
        </p:txBody>
      </p:sp>
      <p:sp>
        <p:nvSpPr>
          <p:cNvPr id="90" name="正方形/長方形 89">
            <a:extLst>
              <a:ext uri="{FF2B5EF4-FFF2-40B4-BE49-F238E27FC236}">
                <a16:creationId xmlns:a16="http://schemas.microsoft.com/office/drawing/2014/main" id="{993B3EDC-86E4-AE41-951C-B43EC57ACE5F}"/>
              </a:ext>
            </a:extLst>
          </p:cNvPr>
          <p:cNvSpPr/>
          <p:nvPr/>
        </p:nvSpPr>
        <p:spPr>
          <a:xfrm>
            <a:off x="2692392" y="351110"/>
            <a:ext cx="1315374" cy="1500443"/>
          </a:xfrm>
          <a:prstGeom prst="rect">
            <a:avLst/>
          </a:prstGeom>
          <a:solidFill>
            <a:schemeClr val="accent4">
              <a:lumMod val="20000"/>
              <a:lumOff val="80000"/>
              <a:alpha val="73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altLang="ja-JP" dirty="0">
                <a:solidFill>
                  <a:schemeClr val="tx1"/>
                </a:solidFill>
              </a:rPr>
              <a:t>9th</a:t>
            </a:r>
            <a:r>
              <a:rPr lang="ja-JP" altLang="en-US">
                <a:solidFill>
                  <a:schemeClr val="tx1"/>
                </a:solidFill>
              </a:rPr>
              <a:t>コーナー</a:t>
            </a:r>
            <a:endParaRPr kumimoji="1" lang="ja-JP" altLang="en-US" dirty="0" err="1">
              <a:solidFill>
                <a:schemeClr val="tx1"/>
              </a:solidFill>
            </a:endParaRPr>
          </a:p>
        </p:txBody>
      </p:sp>
      <p:sp>
        <p:nvSpPr>
          <p:cNvPr id="91" name="正方形/長方形 90">
            <a:extLst>
              <a:ext uri="{FF2B5EF4-FFF2-40B4-BE49-F238E27FC236}">
                <a16:creationId xmlns:a16="http://schemas.microsoft.com/office/drawing/2014/main" id="{362605BA-16F5-6B45-AB2E-2509ED3C3E4C}"/>
              </a:ext>
            </a:extLst>
          </p:cNvPr>
          <p:cNvSpPr/>
          <p:nvPr/>
        </p:nvSpPr>
        <p:spPr>
          <a:xfrm>
            <a:off x="4007765" y="3595779"/>
            <a:ext cx="1080122" cy="838385"/>
          </a:xfrm>
          <a:prstGeom prst="rect">
            <a:avLst/>
          </a:prstGeom>
          <a:solidFill>
            <a:schemeClr val="accent4">
              <a:lumMod val="20000"/>
              <a:lumOff val="80000"/>
              <a:alpha val="73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dirty="0">
                <a:solidFill>
                  <a:schemeClr val="tx1"/>
                </a:solidFill>
              </a:rPr>
              <a:t>6th</a:t>
            </a:r>
          </a:p>
          <a:p>
            <a:pPr algn="ctr"/>
            <a:r>
              <a:rPr kumimoji="1" lang="ja-JP" altLang="en-US" sz="1400">
                <a:solidFill>
                  <a:schemeClr val="tx1"/>
                </a:solidFill>
              </a:rPr>
              <a:t>ストレート</a:t>
            </a:r>
            <a:endParaRPr kumimoji="1" lang="ja-JP" altLang="en-US" sz="1400" dirty="0" err="1">
              <a:solidFill>
                <a:schemeClr val="tx1"/>
              </a:solidFill>
            </a:endParaRPr>
          </a:p>
        </p:txBody>
      </p:sp>
      <p:sp>
        <p:nvSpPr>
          <p:cNvPr id="93" name="正方形/長方形 92">
            <a:extLst>
              <a:ext uri="{FF2B5EF4-FFF2-40B4-BE49-F238E27FC236}">
                <a16:creationId xmlns:a16="http://schemas.microsoft.com/office/drawing/2014/main" id="{33EF8D8B-FE50-0143-B1F9-021AE37B8EF0}"/>
              </a:ext>
            </a:extLst>
          </p:cNvPr>
          <p:cNvSpPr/>
          <p:nvPr/>
        </p:nvSpPr>
        <p:spPr>
          <a:xfrm rot="16200000">
            <a:off x="2606976" y="1956200"/>
            <a:ext cx="1289416" cy="1080120"/>
          </a:xfrm>
          <a:prstGeom prst="rect">
            <a:avLst/>
          </a:prstGeom>
          <a:solidFill>
            <a:schemeClr val="accent4">
              <a:lumMod val="20000"/>
              <a:lumOff val="80000"/>
              <a:alpha val="73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dirty="0">
                <a:solidFill>
                  <a:schemeClr val="tx1"/>
                </a:solidFill>
              </a:rPr>
              <a:t>7th</a:t>
            </a:r>
          </a:p>
          <a:p>
            <a:pPr algn="ctr"/>
            <a:r>
              <a:rPr kumimoji="1" lang="ja-JP" altLang="en-US" sz="1400">
                <a:solidFill>
                  <a:schemeClr val="tx1"/>
                </a:solidFill>
              </a:rPr>
              <a:t>ストレート</a:t>
            </a:r>
            <a:endParaRPr kumimoji="1" lang="ja-JP" altLang="en-US" sz="1400" dirty="0" err="1">
              <a:solidFill>
                <a:schemeClr val="tx1"/>
              </a:solidFill>
            </a:endParaRPr>
          </a:p>
        </p:txBody>
      </p:sp>
      <p:sp>
        <p:nvSpPr>
          <p:cNvPr id="95" name="正方形/長方形 94">
            <a:extLst>
              <a:ext uri="{FF2B5EF4-FFF2-40B4-BE49-F238E27FC236}">
                <a16:creationId xmlns:a16="http://schemas.microsoft.com/office/drawing/2014/main" id="{04B9D93B-7B19-7943-BE3E-B2A723A82965}"/>
              </a:ext>
            </a:extLst>
          </p:cNvPr>
          <p:cNvSpPr/>
          <p:nvPr/>
        </p:nvSpPr>
        <p:spPr>
          <a:xfrm rot="16200000">
            <a:off x="2195811" y="3644729"/>
            <a:ext cx="2080082" cy="1080120"/>
          </a:xfrm>
          <a:prstGeom prst="rect">
            <a:avLst/>
          </a:prstGeom>
          <a:solidFill>
            <a:schemeClr val="accent4">
              <a:lumMod val="20000"/>
              <a:lumOff val="80000"/>
              <a:alpha val="73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dirty="0">
                <a:solidFill>
                  <a:schemeClr val="tx1"/>
                </a:solidFill>
              </a:rPr>
              <a:t>8th</a:t>
            </a:r>
          </a:p>
          <a:p>
            <a:pPr algn="ctr"/>
            <a:r>
              <a:rPr kumimoji="1" lang="ja-JP" altLang="en-US" sz="1400">
                <a:solidFill>
                  <a:schemeClr val="tx1"/>
                </a:solidFill>
              </a:rPr>
              <a:t>ストレート</a:t>
            </a:r>
            <a:endParaRPr kumimoji="1" lang="ja-JP" altLang="en-US" sz="1400" dirty="0" err="1">
              <a:solidFill>
                <a:schemeClr val="tx1"/>
              </a:solidFill>
            </a:endParaRPr>
          </a:p>
        </p:txBody>
      </p:sp>
      <p:sp>
        <p:nvSpPr>
          <p:cNvPr id="96" name="正方形/長方形 95">
            <a:extLst>
              <a:ext uri="{FF2B5EF4-FFF2-40B4-BE49-F238E27FC236}">
                <a16:creationId xmlns:a16="http://schemas.microsoft.com/office/drawing/2014/main" id="{742507C0-DCC4-984F-AF2B-4B0C38840E9C}"/>
              </a:ext>
            </a:extLst>
          </p:cNvPr>
          <p:cNvSpPr/>
          <p:nvPr/>
        </p:nvSpPr>
        <p:spPr>
          <a:xfrm rot="16200000">
            <a:off x="2387685" y="5529537"/>
            <a:ext cx="1689534" cy="1080120"/>
          </a:xfrm>
          <a:prstGeom prst="rect">
            <a:avLst/>
          </a:prstGeom>
          <a:solidFill>
            <a:schemeClr val="accent4">
              <a:lumMod val="20000"/>
              <a:lumOff val="80000"/>
              <a:alpha val="73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dirty="0">
                <a:solidFill>
                  <a:schemeClr val="tx1"/>
                </a:solidFill>
              </a:rPr>
              <a:t>9th</a:t>
            </a:r>
          </a:p>
          <a:p>
            <a:pPr algn="ctr"/>
            <a:r>
              <a:rPr kumimoji="1" lang="ja-JP" altLang="en-US" sz="1400">
                <a:solidFill>
                  <a:schemeClr val="tx1"/>
                </a:solidFill>
              </a:rPr>
              <a:t>ストレート</a:t>
            </a:r>
            <a:endParaRPr kumimoji="1" lang="ja-JP" altLang="en-US" sz="1400" dirty="0" err="1">
              <a:solidFill>
                <a:schemeClr val="tx1"/>
              </a:solidFill>
            </a:endParaRPr>
          </a:p>
        </p:txBody>
      </p:sp>
    </p:spTree>
    <p:extLst>
      <p:ext uri="{BB962C8B-B14F-4D97-AF65-F5344CB8AC3E}">
        <p14:creationId xmlns:p14="http://schemas.microsoft.com/office/powerpoint/2010/main" val="40479387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正方形/長方形 67">
            <a:extLst>
              <a:ext uri="{FF2B5EF4-FFF2-40B4-BE49-F238E27FC236}">
                <a16:creationId xmlns:a16="http://schemas.microsoft.com/office/drawing/2014/main" id="{352CE438-4AF5-C841-B571-13EE86D45C3F}"/>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dirty="0">
                <a:solidFill>
                  <a:schemeClr val="tx1"/>
                </a:solidFill>
              </a:rPr>
              <a:t>R</a:t>
            </a:r>
            <a:r>
              <a:rPr kumimoji="1" lang="ja-JP" altLang="en-US">
                <a:solidFill>
                  <a:schemeClr val="tx1"/>
                </a:solidFill>
              </a:rPr>
              <a:t>コース</a:t>
            </a:r>
          </a:p>
        </p:txBody>
      </p:sp>
      <p:pic>
        <p:nvPicPr>
          <p:cNvPr id="6" name="図 5">
            <a:extLst>
              <a:ext uri="{FF2B5EF4-FFF2-40B4-BE49-F238E27FC236}">
                <a16:creationId xmlns:a16="http://schemas.microsoft.com/office/drawing/2014/main" id="{C829D865-5506-F741-9520-66295EDEAAF8}"/>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r="-8948"/>
          <a:stretch/>
        </p:blipFill>
        <p:spPr>
          <a:xfrm>
            <a:off x="2135560" y="0"/>
            <a:ext cx="9361040" cy="6912358"/>
          </a:xfrm>
          <a:prstGeom prst="rect">
            <a:avLst/>
          </a:prstGeom>
        </p:spPr>
      </p:pic>
      <p:grpSp>
        <p:nvGrpSpPr>
          <p:cNvPr id="104" name="グループ化 103">
            <a:extLst>
              <a:ext uri="{FF2B5EF4-FFF2-40B4-BE49-F238E27FC236}">
                <a16:creationId xmlns:a16="http://schemas.microsoft.com/office/drawing/2014/main" id="{CA545B9D-8336-9640-BEA9-44D4167D0338}"/>
              </a:ext>
            </a:extLst>
          </p:cNvPr>
          <p:cNvGrpSpPr/>
          <p:nvPr/>
        </p:nvGrpSpPr>
        <p:grpSpPr>
          <a:xfrm flipH="1">
            <a:off x="2988376" y="652573"/>
            <a:ext cx="720080" cy="605336"/>
            <a:chOff x="5881370" y="2780928"/>
            <a:chExt cx="1798806" cy="1512168"/>
          </a:xfrm>
        </p:grpSpPr>
        <p:sp>
          <p:nvSpPr>
            <p:cNvPr id="134" name="正方形/長方形 133">
              <a:extLst>
                <a:ext uri="{FF2B5EF4-FFF2-40B4-BE49-F238E27FC236}">
                  <a16:creationId xmlns:a16="http://schemas.microsoft.com/office/drawing/2014/main" id="{E8832EA0-3EAD-444A-A54B-DEE20453FB3C}"/>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135" name="グループ化 134">
              <a:extLst>
                <a:ext uri="{FF2B5EF4-FFF2-40B4-BE49-F238E27FC236}">
                  <a16:creationId xmlns:a16="http://schemas.microsoft.com/office/drawing/2014/main" id="{0A941A2B-54AA-9044-B17E-2E27597DC29F}"/>
                </a:ext>
              </a:extLst>
            </p:cNvPr>
            <p:cNvGrpSpPr/>
            <p:nvPr/>
          </p:nvGrpSpPr>
          <p:grpSpPr>
            <a:xfrm>
              <a:off x="6852084" y="3392996"/>
              <a:ext cx="288032" cy="288032"/>
              <a:chOff x="4024536" y="3216424"/>
              <a:chExt cx="3168353" cy="3168352"/>
            </a:xfrm>
          </p:grpSpPr>
          <p:sp>
            <p:nvSpPr>
              <p:cNvPr id="139" name="パイ 138">
                <a:extLst>
                  <a:ext uri="{FF2B5EF4-FFF2-40B4-BE49-F238E27FC236}">
                    <a16:creationId xmlns:a16="http://schemas.microsoft.com/office/drawing/2014/main" id="{09292F6B-D078-BE43-ACF3-34AD8A9FA4CF}"/>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40" name="パイ 139">
                <a:extLst>
                  <a:ext uri="{FF2B5EF4-FFF2-40B4-BE49-F238E27FC236}">
                    <a16:creationId xmlns:a16="http://schemas.microsoft.com/office/drawing/2014/main" id="{FE51C13B-D123-1B42-9990-61DAFD92565B}"/>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41" name="パイ 140">
                <a:extLst>
                  <a:ext uri="{FF2B5EF4-FFF2-40B4-BE49-F238E27FC236}">
                    <a16:creationId xmlns:a16="http://schemas.microsoft.com/office/drawing/2014/main" id="{D3D1611A-B60C-324E-B234-EC5D625E4BC3}"/>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136" name="角丸四角形 135">
              <a:extLst>
                <a:ext uri="{FF2B5EF4-FFF2-40B4-BE49-F238E27FC236}">
                  <a16:creationId xmlns:a16="http://schemas.microsoft.com/office/drawing/2014/main" id="{C7D8C0F5-E2BE-8A46-B2FB-4648EAC3CA2C}"/>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7" name="角丸四角形 136">
              <a:extLst>
                <a:ext uri="{FF2B5EF4-FFF2-40B4-BE49-F238E27FC236}">
                  <a16:creationId xmlns:a16="http://schemas.microsoft.com/office/drawing/2014/main" id="{F31044D6-FAA3-CC49-BE06-ECB9B832F9BB}"/>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8" name="円/楕円 137">
              <a:extLst>
                <a:ext uri="{FF2B5EF4-FFF2-40B4-BE49-F238E27FC236}">
                  <a16:creationId xmlns:a16="http://schemas.microsoft.com/office/drawing/2014/main" id="{EF500B6F-9558-DF42-A713-55939B7AF4FF}"/>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sp>
        <p:nvSpPr>
          <p:cNvPr id="105" name="1 つの角を切り取った四角形 104">
            <a:extLst>
              <a:ext uri="{FF2B5EF4-FFF2-40B4-BE49-F238E27FC236}">
                <a16:creationId xmlns:a16="http://schemas.microsoft.com/office/drawing/2014/main" id="{AE6D77CB-2DFF-3D4C-AE9B-7EB9C6943399}"/>
              </a:ext>
            </a:extLst>
          </p:cNvPr>
          <p:cNvSpPr/>
          <p:nvPr/>
        </p:nvSpPr>
        <p:spPr>
          <a:xfrm flipH="1">
            <a:off x="886227" y="1464494"/>
            <a:ext cx="2305203" cy="360040"/>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600" b="1">
                <a:solidFill>
                  <a:srgbClr val="FF0000"/>
                </a:solidFill>
              </a:rPr>
              <a:t>右側</a:t>
            </a:r>
            <a:r>
              <a:rPr lang="ja-JP" altLang="en-US" sz="1600">
                <a:solidFill>
                  <a:schemeClr val="tx1"/>
                </a:solidFill>
              </a:rPr>
              <a:t>ライントレース</a:t>
            </a:r>
            <a:endParaRPr kumimoji="1" lang="ja-JP" altLang="en-US" sz="1600" dirty="0" err="1">
              <a:solidFill>
                <a:schemeClr val="tx1"/>
              </a:solidFill>
            </a:endParaRPr>
          </a:p>
        </p:txBody>
      </p:sp>
      <p:cxnSp>
        <p:nvCxnSpPr>
          <p:cNvPr id="106" name="直線コネクタ 105">
            <a:extLst>
              <a:ext uri="{FF2B5EF4-FFF2-40B4-BE49-F238E27FC236}">
                <a16:creationId xmlns:a16="http://schemas.microsoft.com/office/drawing/2014/main" id="{DBFEC92E-F448-A140-AF3A-0ED0D1F2658C}"/>
              </a:ext>
            </a:extLst>
          </p:cNvPr>
          <p:cNvCxnSpPr>
            <a:cxnSpLocks/>
          </p:cNvCxnSpPr>
          <p:nvPr/>
        </p:nvCxnSpPr>
        <p:spPr>
          <a:xfrm>
            <a:off x="3781411" y="964357"/>
            <a:ext cx="2015277" cy="0"/>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7" name="1 つの角を切り取った四角形 106">
            <a:extLst>
              <a:ext uri="{FF2B5EF4-FFF2-40B4-BE49-F238E27FC236}">
                <a16:creationId xmlns:a16="http://schemas.microsoft.com/office/drawing/2014/main" id="{DAFD35AC-B424-B74A-B95B-F541E1445688}"/>
              </a:ext>
            </a:extLst>
          </p:cNvPr>
          <p:cNvSpPr/>
          <p:nvPr/>
        </p:nvSpPr>
        <p:spPr>
          <a:xfrm flipH="1">
            <a:off x="3860988" y="1195789"/>
            <a:ext cx="2305203" cy="627330"/>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sz="1600">
                <a:solidFill>
                  <a:schemeClr val="tx1"/>
                </a:solidFill>
              </a:rPr>
              <a:t>電池残量によらず</a:t>
            </a:r>
            <a:endParaRPr lang="en-US" altLang="ja-JP" sz="1600" dirty="0">
              <a:solidFill>
                <a:schemeClr val="tx1"/>
              </a:solidFill>
            </a:endParaRPr>
          </a:p>
          <a:p>
            <a:r>
              <a:rPr lang="ja-JP" altLang="en-US" sz="1600">
                <a:solidFill>
                  <a:schemeClr val="tx1"/>
                </a:solidFill>
              </a:rPr>
              <a:t>一定速度で走行</a:t>
            </a:r>
            <a:endParaRPr kumimoji="1" lang="ja-JP" altLang="en-US" sz="1600" dirty="0" err="1">
              <a:solidFill>
                <a:schemeClr val="tx1"/>
              </a:solidFill>
            </a:endParaRPr>
          </a:p>
        </p:txBody>
      </p:sp>
      <p:sp>
        <p:nvSpPr>
          <p:cNvPr id="108" name="円弧 107">
            <a:extLst>
              <a:ext uri="{FF2B5EF4-FFF2-40B4-BE49-F238E27FC236}">
                <a16:creationId xmlns:a16="http://schemas.microsoft.com/office/drawing/2014/main" id="{CD52C9E1-4EAC-364F-8075-F4897DA6311E}"/>
              </a:ext>
            </a:extLst>
          </p:cNvPr>
          <p:cNvSpPr/>
          <p:nvPr/>
        </p:nvSpPr>
        <p:spPr>
          <a:xfrm flipH="1">
            <a:off x="4472277" y="955186"/>
            <a:ext cx="2476539" cy="2361683"/>
          </a:xfrm>
          <a:prstGeom prst="arc">
            <a:avLst>
              <a:gd name="adj1" fmla="val 10483715"/>
              <a:gd name="adj2" fmla="val 15665877"/>
            </a:avLst>
          </a:prstGeom>
          <a:ln w="3810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09" name="1 つの角を切り取った四角形 108">
            <a:extLst>
              <a:ext uri="{FF2B5EF4-FFF2-40B4-BE49-F238E27FC236}">
                <a16:creationId xmlns:a16="http://schemas.microsoft.com/office/drawing/2014/main" id="{6D4B3653-7AF8-D041-9439-292485DE20C1}"/>
              </a:ext>
            </a:extLst>
          </p:cNvPr>
          <p:cNvSpPr/>
          <p:nvPr/>
        </p:nvSpPr>
        <p:spPr>
          <a:xfrm flipH="1">
            <a:off x="6110696" y="251488"/>
            <a:ext cx="2305203" cy="360040"/>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600">
                <a:solidFill>
                  <a:schemeClr val="tx1"/>
                </a:solidFill>
              </a:rPr>
              <a:t>一定ヨーレートで走行</a:t>
            </a:r>
            <a:endParaRPr kumimoji="1" lang="ja-JP" altLang="en-US" sz="1600" dirty="0" err="1">
              <a:solidFill>
                <a:schemeClr val="tx1"/>
              </a:solidFill>
            </a:endParaRPr>
          </a:p>
        </p:txBody>
      </p:sp>
      <p:grpSp>
        <p:nvGrpSpPr>
          <p:cNvPr id="110" name="グループ化 109">
            <a:extLst>
              <a:ext uri="{FF2B5EF4-FFF2-40B4-BE49-F238E27FC236}">
                <a16:creationId xmlns:a16="http://schemas.microsoft.com/office/drawing/2014/main" id="{C8911E61-9768-6B43-B528-83D20AC460DE}"/>
              </a:ext>
            </a:extLst>
          </p:cNvPr>
          <p:cNvGrpSpPr/>
          <p:nvPr/>
        </p:nvGrpSpPr>
        <p:grpSpPr>
          <a:xfrm rot="5400000" flipH="1">
            <a:off x="9238436" y="3285829"/>
            <a:ext cx="720080" cy="605336"/>
            <a:chOff x="5881370" y="2780928"/>
            <a:chExt cx="1798806" cy="1512168"/>
          </a:xfrm>
        </p:grpSpPr>
        <p:sp>
          <p:nvSpPr>
            <p:cNvPr id="126" name="正方形/長方形 125">
              <a:extLst>
                <a:ext uri="{FF2B5EF4-FFF2-40B4-BE49-F238E27FC236}">
                  <a16:creationId xmlns:a16="http://schemas.microsoft.com/office/drawing/2014/main" id="{41FAAA54-F29D-BB4F-A4D7-213A68889F20}"/>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127" name="グループ化 126">
              <a:extLst>
                <a:ext uri="{FF2B5EF4-FFF2-40B4-BE49-F238E27FC236}">
                  <a16:creationId xmlns:a16="http://schemas.microsoft.com/office/drawing/2014/main" id="{922E5F26-6D75-1D48-BFAE-1753DD937FE9}"/>
                </a:ext>
              </a:extLst>
            </p:cNvPr>
            <p:cNvGrpSpPr/>
            <p:nvPr/>
          </p:nvGrpSpPr>
          <p:grpSpPr>
            <a:xfrm>
              <a:off x="6852084" y="3392996"/>
              <a:ext cx="288032" cy="288032"/>
              <a:chOff x="4024536" y="3216424"/>
              <a:chExt cx="3168353" cy="3168352"/>
            </a:xfrm>
          </p:grpSpPr>
          <p:sp>
            <p:nvSpPr>
              <p:cNvPr id="131" name="パイ 130">
                <a:extLst>
                  <a:ext uri="{FF2B5EF4-FFF2-40B4-BE49-F238E27FC236}">
                    <a16:creationId xmlns:a16="http://schemas.microsoft.com/office/drawing/2014/main" id="{B79D9EE2-422E-AE44-BAB8-C7966ED240FE}"/>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32" name="パイ 131">
                <a:extLst>
                  <a:ext uri="{FF2B5EF4-FFF2-40B4-BE49-F238E27FC236}">
                    <a16:creationId xmlns:a16="http://schemas.microsoft.com/office/drawing/2014/main" id="{7054A047-4630-2E41-8E0E-75C41F996FC7}"/>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33" name="パイ 132">
                <a:extLst>
                  <a:ext uri="{FF2B5EF4-FFF2-40B4-BE49-F238E27FC236}">
                    <a16:creationId xmlns:a16="http://schemas.microsoft.com/office/drawing/2014/main" id="{2F64BBED-314F-064D-83D7-9D34FDCAEF3D}"/>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128" name="角丸四角形 127">
              <a:extLst>
                <a:ext uri="{FF2B5EF4-FFF2-40B4-BE49-F238E27FC236}">
                  <a16:creationId xmlns:a16="http://schemas.microsoft.com/office/drawing/2014/main" id="{33F17BE8-A38A-2144-B352-0CC97AC49737}"/>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9" name="角丸四角形 128">
              <a:extLst>
                <a:ext uri="{FF2B5EF4-FFF2-40B4-BE49-F238E27FC236}">
                  <a16:creationId xmlns:a16="http://schemas.microsoft.com/office/drawing/2014/main" id="{08D02BC0-02B6-2D43-A6BC-A5944716074A}"/>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0" name="円/楕円 129">
              <a:extLst>
                <a:ext uri="{FF2B5EF4-FFF2-40B4-BE49-F238E27FC236}">
                  <a16:creationId xmlns:a16="http://schemas.microsoft.com/office/drawing/2014/main" id="{C15C2520-7094-6E48-81B1-239F7F049351}"/>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sp>
        <p:nvSpPr>
          <p:cNvPr id="111" name="1 つの角を切り取った四角形 110">
            <a:extLst>
              <a:ext uri="{FF2B5EF4-FFF2-40B4-BE49-F238E27FC236}">
                <a16:creationId xmlns:a16="http://schemas.microsoft.com/office/drawing/2014/main" id="{3D27F6BC-4307-694F-B460-3850EA5782CE}"/>
              </a:ext>
            </a:extLst>
          </p:cNvPr>
          <p:cNvSpPr/>
          <p:nvPr/>
        </p:nvSpPr>
        <p:spPr>
          <a:xfrm flipH="1">
            <a:off x="10200612" y="3949649"/>
            <a:ext cx="2305203" cy="360040"/>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600">
                <a:solidFill>
                  <a:schemeClr val="tx1"/>
                </a:solidFill>
              </a:rPr>
              <a:t>青色ラインの推定</a:t>
            </a:r>
            <a:endParaRPr kumimoji="1" lang="ja-JP" altLang="en-US" sz="1600" dirty="0" err="1">
              <a:solidFill>
                <a:schemeClr val="tx1"/>
              </a:solidFill>
            </a:endParaRPr>
          </a:p>
        </p:txBody>
      </p:sp>
      <p:sp>
        <p:nvSpPr>
          <p:cNvPr id="112" name="1 つの角を切り取った四角形 111">
            <a:extLst>
              <a:ext uri="{FF2B5EF4-FFF2-40B4-BE49-F238E27FC236}">
                <a16:creationId xmlns:a16="http://schemas.microsoft.com/office/drawing/2014/main" id="{B23E44EB-A73F-C544-BDC2-FADCA4FEAA69}"/>
              </a:ext>
            </a:extLst>
          </p:cNvPr>
          <p:cNvSpPr/>
          <p:nvPr/>
        </p:nvSpPr>
        <p:spPr>
          <a:xfrm flipH="1">
            <a:off x="10440730" y="1593920"/>
            <a:ext cx="2305203" cy="360040"/>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600">
                <a:solidFill>
                  <a:schemeClr val="tx1"/>
                </a:solidFill>
              </a:rPr>
              <a:t>ゴール通過の推定</a:t>
            </a:r>
            <a:endParaRPr kumimoji="1" lang="ja-JP" altLang="en-US" sz="1600" dirty="0" err="1">
              <a:solidFill>
                <a:schemeClr val="tx1"/>
              </a:solidFill>
            </a:endParaRPr>
          </a:p>
        </p:txBody>
      </p:sp>
      <p:sp>
        <p:nvSpPr>
          <p:cNvPr id="113" name="1 つの角を切り取った四角形 112">
            <a:extLst>
              <a:ext uri="{FF2B5EF4-FFF2-40B4-BE49-F238E27FC236}">
                <a16:creationId xmlns:a16="http://schemas.microsoft.com/office/drawing/2014/main" id="{5255B02E-2114-B949-82C4-2FBD419EABD1}"/>
              </a:ext>
            </a:extLst>
          </p:cNvPr>
          <p:cNvSpPr/>
          <p:nvPr/>
        </p:nvSpPr>
        <p:spPr>
          <a:xfrm flipH="1">
            <a:off x="10384723" y="3242557"/>
            <a:ext cx="2305203" cy="360040"/>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600">
                <a:solidFill>
                  <a:schemeClr val="tx1"/>
                </a:solidFill>
              </a:rPr>
              <a:t>ゴール通過の推定</a:t>
            </a:r>
            <a:endParaRPr kumimoji="1" lang="ja-JP" altLang="en-US" sz="1600" dirty="0" err="1">
              <a:solidFill>
                <a:schemeClr val="tx1"/>
              </a:solidFill>
            </a:endParaRPr>
          </a:p>
        </p:txBody>
      </p:sp>
      <p:sp>
        <p:nvSpPr>
          <p:cNvPr id="114" name="正方形/長方形 113">
            <a:extLst>
              <a:ext uri="{FF2B5EF4-FFF2-40B4-BE49-F238E27FC236}">
                <a16:creationId xmlns:a16="http://schemas.microsoft.com/office/drawing/2014/main" id="{9690B3C5-E2B9-A244-8FAB-23B3BCE7A7F7}"/>
              </a:ext>
            </a:extLst>
          </p:cNvPr>
          <p:cNvSpPr/>
          <p:nvPr/>
        </p:nvSpPr>
        <p:spPr>
          <a:xfrm flipH="1">
            <a:off x="6948817" y="2374345"/>
            <a:ext cx="161241" cy="1708222"/>
          </a:xfrm>
          <a:prstGeom prst="rect">
            <a:avLst/>
          </a:prstGeom>
          <a:pattFill prst="lgGrid">
            <a:fgClr>
              <a:schemeClr val="accent1"/>
            </a:fgClr>
            <a:bgClr>
              <a:schemeClr val="bg1"/>
            </a:bgClr>
          </a:patt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115" name="1 つの角を切り取った四角形 114">
            <a:extLst>
              <a:ext uri="{FF2B5EF4-FFF2-40B4-BE49-F238E27FC236}">
                <a16:creationId xmlns:a16="http://schemas.microsoft.com/office/drawing/2014/main" id="{FAF2F319-4BCA-944B-8EA7-A4ABC70DAE53}"/>
              </a:ext>
            </a:extLst>
          </p:cNvPr>
          <p:cNvSpPr/>
          <p:nvPr/>
        </p:nvSpPr>
        <p:spPr>
          <a:xfrm flipH="1">
            <a:off x="5257857" y="2599037"/>
            <a:ext cx="1640029" cy="360040"/>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600">
                <a:solidFill>
                  <a:schemeClr val="tx1"/>
                </a:solidFill>
              </a:rPr>
              <a:t>自己位置補正</a:t>
            </a:r>
            <a:endParaRPr kumimoji="1" lang="ja-JP" altLang="en-US" sz="1600" dirty="0" err="1">
              <a:solidFill>
                <a:schemeClr val="tx1"/>
              </a:solidFill>
            </a:endParaRPr>
          </a:p>
        </p:txBody>
      </p:sp>
      <p:sp>
        <p:nvSpPr>
          <p:cNvPr id="116" name="正方形/長方形 115">
            <a:extLst>
              <a:ext uri="{FF2B5EF4-FFF2-40B4-BE49-F238E27FC236}">
                <a16:creationId xmlns:a16="http://schemas.microsoft.com/office/drawing/2014/main" id="{C13B6F33-F41E-A14C-9438-D552F42965ED}"/>
              </a:ext>
            </a:extLst>
          </p:cNvPr>
          <p:cNvSpPr/>
          <p:nvPr/>
        </p:nvSpPr>
        <p:spPr>
          <a:xfrm flipH="1">
            <a:off x="4932592" y="5477108"/>
            <a:ext cx="637684" cy="124059"/>
          </a:xfrm>
          <a:prstGeom prst="rect">
            <a:avLst/>
          </a:prstGeom>
          <a:pattFill prst="lgGrid">
            <a:fgClr>
              <a:schemeClr val="accent1"/>
            </a:fgClr>
            <a:bgClr>
              <a:schemeClr val="bg1"/>
            </a:bgClr>
          </a:patt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117" name="正方形/長方形 116">
            <a:extLst>
              <a:ext uri="{FF2B5EF4-FFF2-40B4-BE49-F238E27FC236}">
                <a16:creationId xmlns:a16="http://schemas.microsoft.com/office/drawing/2014/main" id="{B12CA2BF-83AD-104C-90DA-611AD25B2B13}"/>
              </a:ext>
            </a:extLst>
          </p:cNvPr>
          <p:cNvSpPr/>
          <p:nvPr/>
        </p:nvSpPr>
        <p:spPr>
          <a:xfrm flipH="1">
            <a:off x="3708456" y="2150058"/>
            <a:ext cx="191447" cy="224287"/>
          </a:xfrm>
          <a:prstGeom prst="rect">
            <a:avLst/>
          </a:prstGeom>
          <a:pattFill prst="lgGrid">
            <a:fgClr>
              <a:schemeClr val="accent1"/>
            </a:fgClr>
            <a:bgClr>
              <a:schemeClr val="bg1"/>
            </a:bgClr>
          </a:patt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118" name="正方形/長方形 117">
            <a:extLst>
              <a:ext uri="{FF2B5EF4-FFF2-40B4-BE49-F238E27FC236}">
                <a16:creationId xmlns:a16="http://schemas.microsoft.com/office/drawing/2014/main" id="{A8D41764-5D5C-8842-B1EE-5A67A70AE943}"/>
              </a:ext>
            </a:extLst>
          </p:cNvPr>
          <p:cNvSpPr/>
          <p:nvPr/>
        </p:nvSpPr>
        <p:spPr>
          <a:xfrm flipH="1">
            <a:off x="2628336" y="3092582"/>
            <a:ext cx="115379" cy="1088383"/>
          </a:xfrm>
          <a:prstGeom prst="rect">
            <a:avLst/>
          </a:prstGeom>
          <a:pattFill prst="lgGrid">
            <a:fgClr>
              <a:schemeClr val="accent1"/>
            </a:fgClr>
            <a:bgClr>
              <a:schemeClr val="bg1"/>
            </a:bgClr>
          </a:patt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119" name="正方形/長方形 118">
            <a:extLst>
              <a:ext uri="{FF2B5EF4-FFF2-40B4-BE49-F238E27FC236}">
                <a16:creationId xmlns:a16="http://schemas.microsoft.com/office/drawing/2014/main" id="{B0D6E6C3-7670-8042-A972-6042FBA2D47C}"/>
              </a:ext>
            </a:extLst>
          </p:cNvPr>
          <p:cNvSpPr/>
          <p:nvPr/>
        </p:nvSpPr>
        <p:spPr>
          <a:xfrm flipH="1">
            <a:off x="4064723" y="6310787"/>
            <a:ext cx="407554" cy="340127"/>
          </a:xfrm>
          <a:prstGeom prst="rect">
            <a:avLst/>
          </a:prstGeom>
          <a:pattFill prst="lgGrid">
            <a:fgClr>
              <a:schemeClr val="accent1"/>
            </a:fgClr>
            <a:bgClr>
              <a:schemeClr val="bg1"/>
            </a:bgClr>
          </a:patt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120" name="1 つの角を切り取った四角形 119">
            <a:extLst>
              <a:ext uri="{FF2B5EF4-FFF2-40B4-BE49-F238E27FC236}">
                <a16:creationId xmlns:a16="http://schemas.microsoft.com/office/drawing/2014/main" id="{1C710946-4AB9-F24A-A598-73104E4EB666}"/>
              </a:ext>
            </a:extLst>
          </p:cNvPr>
          <p:cNvSpPr/>
          <p:nvPr/>
        </p:nvSpPr>
        <p:spPr>
          <a:xfrm flipH="1">
            <a:off x="2409288" y="6300830"/>
            <a:ext cx="1640029" cy="360040"/>
          </a:xfrm>
          <a:prstGeom prst="snip1Rect">
            <a:avLst>
              <a:gd name="adj" fmla="val 0"/>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sz="1600">
                <a:solidFill>
                  <a:schemeClr val="tx1"/>
                </a:solidFill>
              </a:rPr>
              <a:t>自己位置補正</a:t>
            </a:r>
            <a:endParaRPr kumimoji="1" lang="ja-JP" altLang="en-US" sz="1600" dirty="0" err="1">
              <a:solidFill>
                <a:schemeClr val="tx1"/>
              </a:solidFill>
            </a:endParaRPr>
          </a:p>
        </p:txBody>
      </p:sp>
      <p:sp>
        <p:nvSpPr>
          <p:cNvPr id="121" name="正方形/長方形 120">
            <a:extLst>
              <a:ext uri="{FF2B5EF4-FFF2-40B4-BE49-F238E27FC236}">
                <a16:creationId xmlns:a16="http://schemas.microsoft.com/office/drawing/2014/main" id="{701F22D3-8535-AB4D-91D4-661D8D1148A2}"/>
              </a:ext>
            </a:extLst>
          </p:cNvPr>
          <p:cNvSpPr/>
          <p:nvPr/>
        </p:nvSpPr>
        <p:spPr>
          <a:xfrm flipH="1">
            <a:off x="3925078" y="5664389"/>
            <a:ext cx="3229848" cy="62030"/>
          </a:xfrm>
          <a:prstGeom prst="rect">
            <a:avLst/>
          </a:prstGeom>
          <a:pattFill prst="lgGrid">
            <a:fgClr>
              <a:schemeClr val="accent1"/>
            </a:fgClr>
            <a:bgClr>
              <a:schemeClr val="bg1"/>
            </a:bgClr>
          </a:patt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122" name="正方形/長方形 121">
            <a:extLst>
              <a:ext uri="{FF2B5EF4-FFF2-40B4-BE49-F238E27FC236}">
                <a16:creationId xmlns:a16="http://schemas.microsoft.com/office/drawing/2014/main" id="{C94C5BC2-382E-7744-ABAA-88FF296826CF}"/>
              </a:ext>
            </a:extLst>
          </p:cNvPr>
          <p:cNvSpPr/>
          <p:nvPr/>
        </p:nvSpPr>
        <p:spPr>
          <a:xfrm flipH="1">
            <a:off x="3925079" y="767906"/>
            <a:ext cx="1779417" cy="115272"/>
          </a:xfrm>
          <a:prstGeom prst="rect">
            <a:avLst/>
          </a:prstGeom>
          <a:pattFill prst="lgGrid">
            <a:fgClr>
              <a:schemeClr val="accent1"/>
            </a:fgClr>
            <a:bgClr>
              <a:schemeClr val="bg1"/>
            </a:bgClr>
          </a:patt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123" name="正方形/長方形 122">
            <a:extLst>
              <a:ext uri="{FF2B5EF4-FFF2-40B4-BE49-F238E27FC236}">
                <a16:creationId xmlns:a16="http://schemas.microsoft.com/office/drawing/2014/main" id="{6F5363D4-6FD2-B943-8C05-EACBA2EE7814}"/>
              </a:ext>
            </a:extLst>
          </p:cNvPr>
          <p:cNvSpPr/>
          <p:nvPr/>
        </p:nvSpPr>
        <p:spPr>
          <a:xfrm flipH="1">
            <a:off x="8415899" y="3623943"/>
            <a:ext cx="94725" cy="688320"/>
          </a:xfrm>
          <a:prstGeom prst="rect">
            <a:avLst/>
          </a:prstGeom>
          <a:pattFill prst="lgGrid">
            <a:fgClr>
              <a:schemeClr val="accent1"/>
            </a:fgClr>
            <a:bgClr>
              <a:schemeClr val="bg1"/>
            </a:bgClr>
          </a:patt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124" name="正方形/長方形 123">
            <a:extLst>
              <a:ext uri="{FF2B5EF4-FFF2-40B4-BE49-F238E27FC236}">
                <a16:creationId xmlns:a16="http://schemas.microsoft.com/office/drawing/2014/main" id="{E3E62E49-4706-4D40-A539-01B804E043BD}"/>
              </a:ext>
            </a:extLst>
          </p:cNvPr>
          <p:cNvSpPr/>
          <p:nvPr/>
        </p:nvSpPr>
        <p:spPr>
          <a:xfrm flipH="1">
            <a:off x="8581655" y="761563"/>
            <a:ext cx="191447" cy="224287"/>
          </a:xfrm>
          <a:prstGeom prst="rect">
            <a:avLst/>
          </a:prstGeom>
          <a:pattFill prst="lgGrid">
            <a:fgClr>
              <a:schemeClr val="accent1"/>
            </a:fgClr>
            <a:bgClr>
              <a:schemeClr val="bg1"/>
            </a:bgClr>
          </a:patt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125" name="正方形/長方形 124">
            <a:extLst>
              <a:ext uri="{FF2B5EF4-FFF2-40B4-BE49-F238E27FC236}">
                <a16:creationId xmlns:a16="http://schemas.microsoft.com/office/drawing/2014/main" id="{9C8B3FA9-AB9F-D841-B912-5A230D2AD30C}"/>
              </a:ext>
            </a:extLst>
          </p:cNvPr>
          <p:cNvSpPr/>
          <p:nvPr/>
        </p:nvSpPr>
        <p:spPr>
          <a:xfrm flipH="1">
            <a:off x="9656127" y="2180282"/>
            <a:ext cx="109138" cy="912300"/>
          </a:xfrm>
          <a:prstGeom prst="rect">
            <a:avLst/>
          </a:prstGeom>
          <a:pattFill prst="lgGrid">
            <a:fgClr>
              <a:schemeClr val="accent1"/>
            </a:fgClr>
            <a:bgClr>
              <a:schemeClr val="bg1"/>
            </a:bgClr>
          </a:patt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142" name="正方形/長方形 141">
            <a:extLst>
              <a:ext uri="{FF2B5EF4-FFF2-40B4-BE49-F238E27FC236}">
                <a16:creationId xmlns:a16="http://schemas.microsoft.com/office/drawing/2014/main" id="{1E2039D5-96A3-FB49-B0DC-D43DDEBC254E}"/>
              </a:ext>
            </a:extLst>
          </p:cNvPr>
          <p:cNvSpPr/>
          <p:nvPr/>
        </p:nvSpPr>
        <p:spPr>
          <a:xfrm>
            <a:off x="9573335" y="4724204"/>
            <a:ext cx="109138" cy="2133796"/>
          </a:xfrm>
          <a:prstGeom prst="rect">
            <a:avLst/>
          </a:prstGeom>
          <a:pattFill prst="lgGrid">
            <a:fgClr>
              <a:schemeClr val="accent1"/>
            </a:fgClr>
            <a:bgClr>
              <a:schemeClr val="bg1"/>
            </a:bgClr>
          </a:patt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44" name="1 つの角を切り取った四角形 43">
            <a:extLst>
              <a:ext uri="{FF2B5EF4-FFF2-40B4-BE49-F238E27FC236}">
                <a16:creationId xmlns:a16="http://schemas.microsoft.com/office/drawing/2014/main" id="{6308AA8A-88F0-9B4E-AD5F-C3BA22E7391A}"/>
              </a:ext>
            </a:extLst>
          </p:cNvPr>
          <p:cNvSpPr/>
          <p:nvPr/>
        </p:nvSpPr>
        <p:spPr>
          <a:xfrm flipH="1">
            <a:off x="1110497" y="2796409"/>
            <a:ext cx="2179496" cy="432048"/>
          </a:xfrm>
          <a:prstGeom prst="snip1Rect">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sz="1600">
                <a:solidFill>
                  <a:schemeClr val="tx1"/>
                </a:solidFill>
              </a:rPr>
              <a:t>キビキビ動く</a:t>
            </a:r>
            <a:endParaRPr kumimoji="1" lang="ja-JP" altLang="en-US" sz="1600" dirty="0" err="1">
              <a:solidFill>
                <a:schemeClr val="tx1"/>
              </a:solidFill>
            </a:endParaRPr>
          </a:p>
        </p:txBody>
      </p:sp>
      <p:sp>
        <p:nvSpPr>
          <p:cNvPr id="45" name="1 つの角を切り取った四角形 44">
            <a:extLst>
              <a:ext uri="{FF2B5EF4-FFF2-40B4-BE49-F238E27FC236}">
                <a16:creationId xmlns:a16="http://schemas.microsoft.com/office/drawing/2014/main" id="{90475F2C-A54E-D94D-8EA3-30766AA738A0}"/>
              </a:ext>
            </a:extLst>
          </p:cNvPr>
          <p:cNvSpPr/>
          <p:nvPr/>
        </p:nvSpPr>
        <p:spPr>
          <a:xfrm flipH="1">
            <a:off x="74358" y="816275"/>
            <a:ext cx="2687204" cy="432048"/>
          </a:xfrm>
          <a:prstGeom prst="snip1Rect">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sz="1600">
                <a:solidFill>
                  <a:schemeClr val="tx1"/>
                </a:solidFill>
              </a:rPr>
              <a:t>安定したライントレース</a:t>
            </a:r>
            <a:endParaRPr kumimoji="1" lang="ja-JP" altLang="en-US" sz="1600" dirty="0" err="1">
              <a:solidFill>
                <a:schemeClr val="tx1"/>
              </a:solidFill>
            </a:endParaRPr>
          </a:p>
        </p:txBody>
      </p:sp>
      <p:sp>
        <p:nvSpPr>
          <p:cNvPr id="46" name="1 つの角を切り取った四角形 45">
            <a:extLst>
              <a:ext uri="{FF2B5EF4-FFF2-40B4-BE49-F238E27FC236}">
                <a16:creationId xmlns:a16="http://schemas.microsoft.com/office/drawing/2014/main" id="{4AA781CC-543B-704D-86A8-E6B2ADE40983}"/>
              </a:ext>
            </a:extLst>
          </p:cNvPr>
          <p:cNvSpPr/>
          <p:nvPr/>
        </p:nvSpPr>
        <p:spPr>
          <a:xfrm>
            <a:off x="267365" y="5339996"/>
            <a:ext cx="3312368" cy="360040"/>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ja-JP" altLang="en-US" sz="1600">
                <a:solidFill>
                  <a:schemeClr val="tx1"/>
                </a:solidFill>
              </a:rPr>
              <a:t>カラーセンサーを垂直に保つ</a:t>
            </a:r>
            <a:endParaRPr kumimoji="1" lang="ja-JP" altLang="en-US" sz="1600" dirty="0" err="1">
              <a:solidFill>
                <a:schemeClr val="tx1"/>
              </a:solidFill>
            </a:endParaRPr>
          </a:p>
        </p:txBody>
      </p:sp>
    </p:spTree>
    <p:extLst>
      <p:ext uri="{BB962C8B-B14F-4D97-AF65-F5344CB8AC3E}">
        <p14:creationId xmlns:p14="http://schemas.microsoft.com/office/powerpoint/2010/main" val="3016517361"/>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w="19050">
          <a:solidFill>
            <a:schemeClr val="tx1"/>
          </a:solidFill>
        </a:ln>
      </a:spPr>
      <a:bodyPr rtlCol="0" anchor="t" anchorCtr="0"/>
      <a:lstStyle>
        <a:defPPr algn="ctr">
          <a:defRPr kumimoji="1"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1424</TotalTime>
  <Words>2107</Words>
  <Application>Microsoft Macintosh PowerPoint</Application>
  <PresentationFormat>ワイド画面</PresentationFormat>
  <Paragraphs>897</Paragraphs>
  <Slides>73</Slides>
  <Notes>4</Notes>
  <HiddenSlides>0</HiddenSlides>
  <MMClips>0</MMClips>
  <ScaleCrop>false</ScaleCrop>
  <HeadingPairs>
    <vt:vector size="6" baseType="variant">
      <vt:variant>
        <vt:lpstr>使用されているフォント</vt:lpstr>
      </vt:variant>
      <vt:variant>
        <vt:i4>3</vt:i4>
      </vt:variant>
      <vt:variant>
        <vt:lpstr>テーマ</vt:lpstr>
      </vt:variant>
      <vt:variant>
        <vt:i4>1</vt:i4>
      </vt:variant>
      <vt:variant>
        <vt:lpstr>スライド タイトル</vt:lpstr>
      </vt:variant>
      <vt:variant>
        <vt:i4>73</vt:i4>
      </vt:variant>
    </vt:vector>
  </HeadingPairs>
  <TitlesOfParts>
    <vt:vector size="77" baseType="lpstr">
      <vt:lpstr>游ゴシック</vt:lpstr>
      <vt:lpstr>游ゴシック Light</vt:lpstr>
      <vt:lpstr>Arial</vt:lpstr>
      <vt:lpstr>Office テーマ</vt:lpstr>
      <vt:lpstr>チームひろじれん シナリオ</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ブロックビンゴ シナリオ</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16.0011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Microsoft Office ユーザー</dc:creator>
  <cp:lastModifiedBy>Microsoft Office ユーザー</cp:lastModifiedBy>
  <cp:revision>272</cp:revision>
  <dcterms:created xsi:type="dcterms:W3CDTF">2019-04-11T12:00:35Z</dcterms:created>
  <dcterms:modified xsi:type="dcterms:W3CDTF">2019-06-07T12:31:16Z</dcterms:modified>
</cp:coreProperties>
</file>